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5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4"/>
  </p:notesMasterIdLst>
  <p:sldIdLst>
    <p:sldId id="256" r:id="rId3"/>
    <p:sldId id="258" r:id="rId4"/>
    <p:sldId id="260" r:id="rId5"/>
    <p:sldId id="265" r:id="rId6"/>
    <p:sldId id="259" r:id="rId7"/>
    <p:sldId id="257" r:id="rId8"/>
    <p:sldId id="261" r:id="rId9"/>
    <p:sldId id="274" r:id="rId10"/>
    <p:sldId id="295" r:id="rId11"/>
    <p:sldId id="268" r:id="rId12"/>
    <p:sldId id="276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Cairo" panose="020B0604020202020204" charset="-78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pace Grotesk" panose="020B0604020202020204" charset="0"/>
      <p:regular r:id="rId23"/>
      <p:bold r:id="rId24"/>
    </p:embeddedFont>
    <p:embeddedFont>
      <p:font typeface="Space Grotesk Medium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81BD47-7216-54AB-608A-5F4294898AE9}" name="325766@o365.stud.umk.pl" initials="32" userId="S::325766@o365.stud.umk.pl::aba8615c-e56f-4937-b363-53bc030f1b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9485E-CEED-0B7B-3064-51234BF50BC2}" v="3135" dt="2025-06-12T02:24:50.253"/>
    <p1510:client id="{FAD6C7FF-131B-E0DE-4509-73E0D789E6DD}" v="1453" dt="2025-06-12T05:17:20.983"/>
  </p1510:revLst>
</p1510:revInfo>
</file>

<file path=ppt/tableStyles.xml><?xml version="1.0" encoding="utf-8"?>
<a:tblStyleLst xmlns:a="http://schemas.openxmlformats.org/drawingml/2006/main" def="{B5829B03-F9CB-4EA4-B41F-7B6A43E0E5CC}">
  <a:tblStyle styleId="{B5829B03-F9CB-4EA4-B41F-7B6A43E0E5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D09DD6-19AD-42BE-805B-4AD8F9F93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325766@o365.stud.umk.pl" userId="S::325766@o365.stud.umk.pl::aba8615c-e56f-4937-b363-53bc030f1b53" providerId="AD" clId="Web-{FAD6C7FF-131B-E0DE-4509-73E0D789E6DD}"/>
    <pc:docChg chg="addSld delSld modSld sldOrd">
      <pc:chgData name="325766@o365.stud.umk.pl" userId="S::325766@o365.stud.umk.pl::aba8615c-e56f-4937-b363-53bc030f1b53" providerId="AD" clId="Web-{FAD6C7FF-131B-E0DE-4509-73E0D789E6DD}" dt="2025-06-12T05:17:20.983" v="1173" actId="1076"/>
      <pc:docMkLst>
        <pc:docMk/>
      </pc:docMkLst>
      <pc:sldChg chg="modSp">
        <pc:chgData name="325766@o365.stud.umk.pl" userId="S::325766@o365.stud.umk.pl::aba8615c-e56f-4937-b363-53bc030f1b53" providerId="AD" clId="Web-{FAD6C7FF-131B-E0DE-4509-73E0D789E6DD}" dt="2025-06-12T03:02:24.049" v="55"/>
        <pc:sldMkLst>
          <pc:docMk/>
          <pc:sldMk cId="0" sldId="257"/>
        </pc:sldMkLst>
        <pc:graphicFrameChg chg="mod modGraphic">
          <ac:chgData name="325766@o365.stud.umk.pl" userId="S::325766@o365.stud.umk.pl::aba8615c-e56f-4937-b363-53bc030f1b53" providerId="AD" clId="Web-{FAD6C7FF-131B-E0DE-4509-73E0D789E6DD}" dt="2025-06-12T03:02:24.049" v="55"/>
          <ac:graphicFrameMkLst>
            <pc:docMk/>
            <pc:sldMk cId="0" sldId="257"/>
            <ac:graphicFrameMk id="261" creationId="{00000000-0000-0000-0000-000000000000}"/>
          </ac:graphicFrameMkLst>
        </pc:graphicFrameChg>
      </pc:sldChg>
      <pc:sldChg chg="addSp modSp ord">
        <pc:chgData name="325766@o365.stud.umk.pl" userId="S::325766@o365.stud.umk.pl::aba8615c-e56f-4937-b363-53bc030f1b53" providerId="AD" clId="Web-{FAD6C7FF-131B-E0DE-4509-73E0D789E6DD}" dt="2025-06-12T03:31:50.765" v="67" actId="1076"/>
        <pc:sldMkLst>
          <pc:docMk/>
          <pc:sldMk cId="0" sldId="261"/>
        </pc:sldMkLst>
        <pc:picChg chg="add mod">
          <ac:chgData name="325766@o365.stud.umk.pl" userId="S::325766@o365.stud.umk.pl::aba8615c-e56f-4937-b363-53bc030f1b53" providerId="AD" clId="Web-{FAD6C7FF-131B-E0DE-4509-73E0D789E6DD}" dt="2025-06-12T03:31:49.078" v="66" actId="1076"/>
          <ac:picMkLst>
            <pc:docMk/>
            <pc:sldMk cId="0" sldId="261"/>
            <ac:picMk id="2" creationId="{7A703ABD-6BB8-7B51-977D-6C062D9377F5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3:31:22.327" v="58" actId="1076"/>
          <ac:picMkLst>
            <pc:docMk/>
            <pc:sldMk cId="0" sldId="261"/>
            <ac:picMk id="24" creationId="{429E2EA2-18F3-DDDD-14D2-AB0E65493D44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3:31:50.765" v="67" actId="1076"/>
          <ac:picMkLst>
            <pc:docMk/>
            <pc:sldMk cId="0" sldId="261"/>
            <ac:picMk id="25" creationId="{EEBC54A5-3D09-14EF-070D-4E7235135D6F}"/>
          </ac:picMkLst>
        </pc:picChg>
      </pc:sldChg>
      <pc:sldChg chg="addSp delSp modSp">
        <pc:chgData name="325766@o365.stud.umk.pl" userId="S::325766@o365.stud.umk.pl::aba8615c-e56f-4937-b363-53bc030f1b53" providerId="AD" clId="Web-{FAD6C7FF-131B-E0DE-4509-73E0D789E6DD}" dt="2025-06-12T03:01:36.250" v="16" actId="1076"/>
        <pc:sldMkLst>
          <pc:docMk/>
          <pc:sldMk cId="0" sldId="265"/>
        </pc:sldMkLst>
        <pc:spChg chg="mod">
          <ac:chgData name="325766@o365.stud.umk.pl" userId="S::325766@o365.stud.umk.pl::aba8615c-e56f-4937-b363-53bc030f1b53" providerId="AD" clId="Web-{FAD6C7FF-131B-E0DE-4509-73E0D789E6DD}" dt="2025-06-12T03:01:05.656" v="10"/>
          <ac:spMkLst>
            <pc:docMk/>
            <pc:sldMk cId="0" sldId="265"/>
            <ac:spMk id="4" creationId="{95BCBC77-2C4D-059F-C3F9-EAAFE37F80E8}"/>
          </ac:spMkLst>
        </pc:spChg>
        <pc:spChg chg="mod">
          <ac:chgData name="325766@o365.stud.umk.pl" userId="S::325766@o365.stud.umk.pl::aba8615c-e56f-4937-b363-53bc030f1b53" providerId="AD" clId="Web-{FAD6C7FF-131B-E0DE-4509-73E0D789E6DD}" dt="2025-06-12T03:01:05.671" v="11"/>
          <ac:spMkLst>
            <pc:docMk/>
            <pc:sldMk cId="0" sldId="265"/>
            <ac:spMk id="5" creationId="{CF41EA92-2735-6736-F162-86829DC28A00}"/>
          </ac:spMkLst>
        </pc:spChg>
        <pc:grpChg chg="add mod">
          <ac:chgData name="325766@o365.stud.umk.pl" userId="S::325766@o365.stud.umk.pl::aba8615c-e56f-4937-b363-53bc030f1b53" providerId="AD" clId="Web-{FAD6C7FF-131B-E0DE-4509-73E0D789E6DD}" dt="2025-06-12T03:01:36.250" v="16" actId="1076"/>
          <ac:grpSpMkLst>
            <pc:docMk/>
            <pc:sldMk cId="0" sldId="265"/>
            <ac:grpSpMk id="6" creationId="{F3FF84B2-F3FA-635B-ABBA-C526A5E7DBF4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3:00:47.733" v="3"/>
          <ac:grpSpMkLst>
            <pc:docMk/>
            <pc:sldMk cId="0" sldId="265"/>
            <ac:grpSpMk id="28" creationId="{A82FDA9E-5F0F-5132-CE9A-DF3D2F59B4FE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3:00:47.733" v="2"/>
          <ac:grpSpMkLst>
            <pc:docMk/>
            <pc:sldMk cId="0" sldId="265"/>
            <ac:grpSpMk id="32" creationId="{8D4AEC3B-F175-BB1D-7DA0-7720F0CFAF61}"/>
          </ac:grpSpMkLst>
        </pc:grpChg>
      </pc:sldChg>
      <pc:sldChg chg="del">
        <pc:chgData name="325766@o365.stud.umk.pl" userId="S::325766@o365.stud.umk.pl::aba8615c-e56f-4937-b363-53bc030f1b53" providerId="AD" clId="Web-{FAD6C7FF-131B-E0DE-4509-73E0D789E6DD}" dt="2025-06-12T05:06:04.486" v="803"/>
        <pc:sldMkLst>
          <pc:docMk/>
          <pc:sldMk cId="0" sldId="267"/>
        </pc:sldMkLst>
      </pc:sldChg>
      <pc:sldChg chg="ord">
        <pc:chgData name="325766@o365.stud.umk.pl" userId="S::325766@o365.stud.umk.pl::aba8615c-e56f-4937-b363-53bc030f1b53" providerId="AD" clId="Web-{FAD6C7FF-131B-E0DE-4509-73E0D789E6DD}" dt="2025-06-12T05:06:09.893" v="806"/>
        <pc:sldMkLst>
          <pc:docMk/>
          <pc:sldMk cId="0" sldId="268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2.502" v="802"/>
        <pc:sldMkLst>
          <pc:docMk/>
          <pc:sldMk cId="0" sldId="273"/>
        </pc:sldMkLst>
      </pc:sldChg>
      <pc:sldChg chg="addSp delSp modSp">
        <pc:chgData name="325766@o365.stud.umk.pl" userId="S::325766@o365.stud.umk.pl::aba8615c-e56f-4937-b363-53bc030f1b53" providerId="AD" clId="Web-{FAD6C7FF-131B-E0DE-4509-73E0D789E6DD}" dt="2025-06-12T05:17:20.983" v="1173" actId="1076"/>
        <pc:sldMkLst>
          <pc:docMk/>
          <pc:sldMk cId="0" sldId="274"/>
        </pc:sldMkLst>
        <pc:spChg chg="mod">
          <ac:chgData name="325766@o365.stud.umk.pl" userId="S::325766@o365.stud.umk.pl::aba8615c-e56f-4937-b363-53bc030f1b53" providerId="AD" clId="Web-{FAD6C7FF-131B-E0DE-4509-73E0D789E6DD}" dt="2025-06-12T05:14:53.774" v="1129" actId="20577"/>
          <ac:spMkLst>
            <pc:docMk/>
            <pc:sldMk cId="0" sldId="274"/>
            <ac:spMk id="525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2:27.196" v="599"/>
          <ac:spMkLst>
            <pc:docMk/>
            <pc:sldMk cId="0" sldId="274"/>
            <ac:spMk id="527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9"/>
          <ac:spMkLst>
            <pc:docMk/>
            <pc:sldMk cId="0" sldId="274"/>
            <ac:spMk id="528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8"/>
          <ac:spMkLst>
            <pc:docMk/>
            <pc:sldMk cId="0" sldId="274"/>
            <ac:spMk id="529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7"/>
          <ac:spMkLst>
            <pc:docMk/>
            <pc:sldMk cId="0" sldId="274"/>
            <ac:spMk id="530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4:49.780" v="796"/>
          <ac:spMkLst>
            <pc:docMk/>
            <pc:sldMk cId="0" sldId="274"/>
            <ac:spMk id="531" creationId="{00000000-0000-0000-0000-000000000000}"/>
          </ac:spMkLst>
        </pc:spChg>
        <pc:graphicFrameChg chg="add del mod">
          <ac:chgData name="325766@o365.stud.umk.pl" userId="S::325766@o365.stud.umk.pl::aba8615c-e56f-4937-b363-53bc030f1b53" providerId="AD" clId="Web-{FAD6C7FF-131B-E0DE-4509-73E0D789E6DD}" dt="2025-06-12T04:56:21.946" v="76"/>
          <ac:graphicFrameMkLst>
            <pc:docMk/>
            <pc:sldMk cId="0" sldId="274"/>
            <ac:graphicFrameMk id="4" creationId="{E9A4DB53-46AF-979A-7650-1A9ADC4285F6}"/>
          </ac:graphicFrameMkLst>
        </pc:graphicFrameChg>
        <pc:graphicFrameChg chg="add del mod modGraphic">
          <ac:chgData name="325766@o365.stud.umk.pl" userId="S::325766@o365.stud.umk.pl::aba8615c-e56f-4937-b363-53bc030f1b53" providerId="AD" clId="Web-{FAD6C7FF-131B-E0DE-4509-73E0D789E6DD}" dt="2025-06-12T05:03:29.605" v="670"/>
          <ac:graphicFrameMkLst>
            <pc:docMk/>
            <pc:sldMk cId="0" sldId="274"/>
            <ac:graphicFrameMk id="6" creationId="{B97B9928-F2EA-DB49-90E0-FE820D2DCB70}"/>
          </ac:graphicFrameMkLst>
        </pc:graphicFrameChg>
        <pc:graphicFrameChg chg="mod modGraphic">
          <ac:chgData name="325766@o365.stud.umk.pl" userId="S::325766@o365.stud.umk.pl::aba8615c-e56f-4937-b363-53bc030f1b53" providerId="AD" clId="Web-{FAD6C7FF-131B-E0DE-4509-73E0D789E6DD}" dt="2025-06-12T05:04:41.342" v="795" actId="1076"/>
          <ac:graphicFrameMkLst>
            <pc:docMk/>
            <pc:sldMk cId="0" sldId="274"/>
            <ac:graphicFrameMk id="526" creationId="{00000000-0000-0000-0000-000000000000}"/>
          </ac:graphicFrameMkLst>
        </pc:graphicFrameChg>
        <pc:picChg chg="add del mod">
          <ac:chgData name="325766@o365.stud.umk.pl" userId="S::325766@o365.stud.umk.pl::aba8615c-e56f-4937-b363-53bc030f1b53" providerId="AD" clId="Web-{FAD6C7FF-131B-E0DE-4509-73E0D789E6DD}" dt="2025-06-12T05:15:04.383" v="1133"/>
          <ac:picMkLst>
            <pc:docMk/>
            <pc:sldMk cId="0" sldId="274"/>
            <ac:picMk id="2" creationId="{7E9C5F0A-902E-9C9D-9BDB-CBAD21D000C3}"/>
          </ac:picMkLst>
        </pc:picChg>
        <pc:picChg chg="add del mod">
          <ac:chgData name="325766@o365.stud.umk.pl" userId="S::325766@o365.stud.umk.pl::aba8615c-e56f-4937-b363-53bc030f1b53" providerId="AD" clId="Web-{FAD6C7FF-131B-E0DE-4509-73E0D789E6DD}" dt="2025-06-12T05:16:59.669" v="1167"/>
          <ac:picMkLst>
            <pc:docMk/>
            <pc:sldMk cId="0" sldId="274"/>
            <ac:picMk id="7" creationId="{33315536-6E54-4DC4-681C-E7CA7F6F2B01}"/>
          </ac:picMkLst>
        </pc:picChg>
        <pc:picChg chg="add mod">
          <ac:chgData name="325766@o365.stud.umk.pl" userId="S::325766@o365.stud.umk.pl::aba8615c-e56f-4937-b363-53bc030f1b53" providerId="AD" clId="Web-{FAD6C7FF-131B-E0DE-4509-73E0D789E6DD}" dt="2025-06-12T05:17:20.983" v="1173" actId="1076"/>
          <ac:picMkLst>
            <pc:docMk/>
            <pc:sldMk cId="0" sldId="274"/>
            <ac:picMk id="8" creationId="{8CF0E5EC-928A-7122-AA1A-9D1C3B5802D1}"/>
          </ac:picMkLst>
        </pc:picChg>
        <pc:picChg chg="del">
          <ac:chgData name="325766@o365.stud.umk.pl" userId="S::325766@o365.stud.umk.pl::aba8615c-e56f-4937-b363-53bc030f1b53" providerId="AD" clId="Web-{FAD6C7FF-131B-E0DE-4509-73E0D789E6DD}" dt="2025-06-12T04:55:17.225" v="68"/>
          <ac:picMkLst>
            <pc:docMk/>
            <pc:sldMk cId="0" sldId="274"/>
            <ac:picMk id="532" creationId="{00000000-0000-0000-0000-000000000000}"/>
          </ac:picMkLst>
        </pc:picChg>
      </pc:sldChg>
      <pc:sldChg chg="delSp del">
        <pc:chgData name="325766@o365.stud.umk.pl" userId="S::325766@o365.stud.umk.pl::aba8615c-e56f-4937-b363-53bc030f1b53" providerId="AD" clId="Web-{FAD6C7FF-131B-E0DE-4509-73E0D789E6DD}" dt="2025-06-12T05:09:38.026" v="917"/>
        <pc:sldMkLst>
          <pc:docMk/>
          <pc:sldMk cId="0" sldId="275"/>
        </pc:sldMkLst>
        <pc:spChg chg="del">
          <ac:chgData name="325766@o365.stud.umk.pl" userId="S::325766@o365.stud.umk.pl::aba8615c-e56f-4937-b363-53bc030f1b53" providerId="AD" clId="Web-{FAD6C7FF-131B-E0DE-4509-73E0D789E6DD}" dt="2025-06-12T05:06:15.877" v="811"/>
          <ac:spMkLst>
            <pc:docMk/>
            <pc:sldMk cId="0" sldId="275"/>
            <ac:spMk id="543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15.877" v="810"/>
          <ac:spMkLst>
            <pc:docMk/>
            <pc:sldMk cId="0" sldId="275"/>
            <ac:spMk id="544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15.877" v="807"/>
          <ac:spMkLst>
            <pc:docMk/>
            <pc:sldMk cId="0" sldId="275"/>
            <ac:spMk id="555" creationId="{00000000-0000-0000-0000-000000000000}"/>
          </ac:spMkLst>
        </pc:spChg>
        <pc:grpChg chg="del">
          <ac:chgData name="325766@o365.stud.umk.pl" userId="S::325766@o365.stud.umk.pl::aba8615c-e56f-4937-b363-53bc030f1b53" providerId="AD" clId="Web-{FAD6C7FF-131B-E0DE-4509-73E0D789E6DD}" dt="2025-06-12T05:06:15.877" v="809"/>
          <ac:grpSpMkLst>
            <pc:docMk/>
            <pc:sldMk cId="0" sldId="275"/>
            <ac:grpSpMk id="545" creationId="{00000000-0000-0000-0000-000000000000}"/>
          </ac:grpSpMkLst>
        </pc:grpChg>
        <pc:grpChg chg="del">
          <ac:chgData name="325766@o365.stud.umk.pl" userId="S::325766@o365.stud.umk.pl::aba8615c-e56f-4937-b363-53bc030f1b53" providerId="AD" clId="Web-{FAD6C7FF-131B-E0DE-4509-73E0D789E6DD}" dt="2025-06-12T05:06:15.877" v="808"/>
          <ac:grpSpMkLst>
            <pc:docMk/>
            <pc:sldMk cId="0" sldId="275"/>
            <ac:grpSpMk id="550" creationId="{00000000-0000-0000-0000-000000000000}"/>
          </ac:grpSpMkLst>
        </pc:grpChg>
      </pc:sldChg>
      <pc:sldChg chg="addSp delSp modSp">
        <pc:chgData name="325766@o365.stud.umk.pl" userId="S::325766@o365.stud.umk.pl::aba8615c-e56f-4937-b363-53bc030f1b53" providerId="AD" clId="Web-{FAD6C7FF-131B-E0DE-4509-73E0D789E6DD}" dt="2025-06-12T05:09:34.276" v="916" actId="1076"/>
        <pc:sldMkLst>
          <pc:docMk/>
          <pc:sldMk cId="0" sldId="276"/>
        </pc:sldMkLst>
        <pc:spChg chg="add del mod">
          <ac:chgData name="325766@o365.stud.umk.pl" userId="S::325766@o365.stud.umk.pl::aba8615c-e56f-4937-b363-53bc030f1b53" providerId="AD" clId="Web-{FAD6C7FF-131B-E0DE-4509-73E0D789E6DD}" dt="2025-06-12T05:06:50.426" v="820"/>
          <ac:spMkLst>
            <pc:docMk/>
            <pc:sldMk cId="0" sldId="276"/>
            <ac:spMk id="3" creationId="{BD692893-6BC4-3086-D273-17668D78F84B}"/>
          </ac:spMkLst>
        </pc:spChg>
        <pc:spChg chg="add del mod">
          <ac:chgData name="325766@o365.stud.umk.pl" userId="S::325766@o365.stud.umk.pl::aba8615c-e56f-4937-b363-53bc030f1b53" providerId="AD" clId="Web-{FAD6C7FF-131B-E0DE-4509-73E0D789E6DD}" dt="2025-06-12T05:06:50.426" v="819"/>
          <ac:spMkLst>
            <pc:docMk/>
            <pc:sldMk cId="0" sldId="276"/>
            <ac:spMk id="5" creationId="{5A0D1079-C55F-F27C-E646-538D91187E5C}"/>
          </ac:spMkLst>
        </pc:spChg>
        <pc:spChg chg="add mod">
          <ac:chgData name="325766@o365.stud.umk.pl" userId="S::325766@o365.stud.umk.pl::aba8615c-e56f-4937-b363-53bc030f1b53" providerId="AD" clId="Web-{FAD6C7FF-131B-E0DE-4509-73E0D789E6DD}" dt="2025-06-12T05:09:30.214" v="915" actId="1076"/>
          <ac:spMkLst>
            <pc:docMk/>
            <pc:sldMk cId="0" sldId="276"/>
            <ac:spMk id="7" creationId="{746E2E35-3699-891A-7258-AA02C588AFEA}"/>
          </ac:spMkLst>
        </pc:spChg>
        <pc:spChg chg="add mod">
          <ac:chgData name="325766@o365.stud.umk.pl" userId="S::325766@o365.stud.umk.pl::aba8615c-e56f-4937-b363-53bc030f1b53" providerId="AD" clId="Web-{FAD6C7FF-131B-E0DE-4509-73E0D789E6DD}" dt="2025-06-12T05:09:34.276" v="916" actId="1076"/>
          <ac:spMkLst>
            <pc:docMk/>
            <pc:sldMk cId="0" sldId="276"/>
            <ac:spMk id="9" creationId="{F4017E44-C1C3-9469-3BED-C9BC7CA30EC4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48.160" v="818"/>
          <ac:spMkLst>
            <pc:docMk/>
            <pc:sldMk cId="0" sldId="276"/>
            <ac:spMk id="560" creationId="{00000000-0000-0000-0000-000000000000}"/>
          </ac:spMkLst>
        </pc:spChg>
        <pc:spChg chg="del">
          <ac:chgData name="325766@o365.stud.umk.pl" userId="S::325766@o365.stud.umk.pl::aba8615c-e56f-4937-b363-53bc030f1b53" providerId="AD" clId="Web-{FAD6C7FF-131B-E0DE-4509-73E0D789E6DD}" dt="2025-06-12T05:06:47.926" v="817"/>
          <ac:spMkLst>
            <pc:docMk/>
            <pc:sldMk cId="0" sldId="276"/>
            <ac:spMk id="561" creationId="{00000000-0000-0000-0000-000000000000}"/>
          </ac:spMkLst>
        </pc:spChg>
        <pc:picChg chg="mod">
          <ac:chgData name="325766@o365.stud.umk.pl" userId="S::325766@o365.stud.umk.pl::aba8615c-e56f-4937-b363-53bc030f1b53" providerId="AD" clId="Web-{FAD6C7FF-131B-E0DE-4509-73E0D789E6DD}" dt="2025-06-12T05:06:38.378" v="816" actId="1076"/>
          <ac:picMkLst>
            <pc:docMk/>
            <pc:sldMk cId="0" sldId="276"/>
            <ac:picMk id="562" creationId="{00000000-0000-0000-0000-000000000000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5:06:33.988" v="815" actId="1076"/>
          <ac:picMkLst>
            <pc:docMk/>
            <pc:sldMk cId="0" sldId="276"/>
            <ac:picMk id="563" creationId="{00000000-0000-0000-0000-000000000000}"/>
          </ac:picMkLst>
        </pc:picChg>
        <pc:picChg chg="mod">
          <ac:chgData name="325766@o365.stud.umk.pl" userId="S::325766@o365.stud.umk.pl::aba8615c-e56f-4937-b363-53bc030f1b53" providerId="AD" clId="Web-{FAD6C7FF-131B-E0DE-4509-73E0D789E6DD}" dt="2025-06-12T05:08:23.664" v="902" actId="1076"/>
          <ac:picMkLst>
            <pc:docMk/>
            <pc:sldMk cId="0" sldId="276"/>
            <ac:picMk id="564" creationId="{00000000-0000-0000-0000-000000000000}"/>
          </ac:picMkLst>
        </pc:picChg>
      </pc:sldChg>
      <pc:sldChg chg="del">
        <pc:chgData name="325766@o365.stud.umk.pl" userId="S::325766@o365.stud.umk.pl::aba8615c-e56f-4937-b363-53bc030f1b53" providerId="AD" clId="Web-{FAD6C7FF-131B-E0DE-4509-73E0D789E6DD}" dt="2025-06-12T05:09:41.933" v="918"/>
        <pc:sldMkLst>
          <pc:docMk/>
          <pc:sldMk cId="0" sldId="288"/>
        </pc:sldMkLst>
      </pc:sldChg>
      <pc:sldChg chg="del ord">
        <pc:chgData name="325766@o365.stud.umk.pl" userId="S::325766@o365.stud.umk.pl::aba8615c-e56f-4937-b363-53bc030f1b53" providerId="AD" clId="Web-{FAD6C7FF-131B-E0DE-4509-73E0D789E6DD}" dt="2025-06-12T05:09:53.402" v="920"/>
        <pc:sldMkLst>
          <pc:docMk/>
          <pc:sldMk cId="0" sldId="289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6.449" v="921"/>
        <pc:sldMkLst>
          <pc:docMk/>
          <pc:sldMk cId="0" sldId="290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7.230" v="922"/>
        <pc:sldMkLst>
          <pc:docMk/>
          <pc:sldMk cId="0" sldId="291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5.283" v="804"/>
        <pc:sldMkLst>
          <pc:docMk/>
          <pc:sldMk cId="0" sldId="292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6:05.799" v="805"/>
        <pc:sldMkLst>
          <pc:docMk/>
          <pc:sldMk cId="0" sldId="293"/>
        </pc:sldMkLst>
      </pc:sldChg>
      <pc:sldChg chg="del">
        <pc:chgData name="325766@o365.stud.umk.pl" userId="S::325766@o365.stud.umk.pl::aba8615c-e56f-4937-b363-53bc030f1b53" providerId="AD" clId="Web-{FAD6C7FF-131B-E0DE-4509-73E0D789E6DD}" dt="2025-06-12T05:09:57.527" v="923"/>
        <pc:sldMkLst>
          <pc:docMk/>
          <pc:sldMk cId="0" sldId="294"/>
        </pc:sldMkLst>
      </pc:sldChg>
      <pc:sldChg chg="addSp delSp modSp add replId">
        <pc:chgData name="325766@o365.stud.umk.pl" userId="S::325766@o365.stud.umk.pl::aba8615c-e56f-4937-b363-53bc030f1b53" providerId="AD" clId="Web-{FAD6C7FF-131B-E0DE-4509-73E0D789E6DD}" dt="2025-06-12T05:16:41.841" v="1166" actId="1076"/>
        <pc:sldMkLst>
          <pc:docMk/>
          <pc:sldMk cId="1916795784" sldId="295"/>
        </pc:sldMkLst>
        <pc:spChg chg="mod">
          <ac:chgData name="325766@o365.stud.umk.pl" userId="S::325766@o365.stud.umk.pl::aba8615c-e56f-4937-b363-53bc030f1b53" providerId="AD" clId="Web-{FAD6C7FF-131B-E0DE-4509-73E0D789E6DD}" dt="2025-06-12T05:16:01.995" v="1153" actId="20577"/>
          <ac:spMkLst>
            <pc:docMk/>
            <pc:sldMk cId="1916795784" sldId="295"/>
            <ac:spMk id="525" creationId="{90C2924E-94B5-3E40-4821-4B4E4C6F972D}"/>
          </ac:spMkLst>
        </pc:spChg>
        <pc:graphicFrameChg chg="mod modGraphic">
          <ac:chgData name="325766@o365.stud.umk.pl" userId="S::325766@o365.stud.umk.pl::aba8615c-e56f-4937-b363-53bc030f1b53" providerId="AD" clId="Web-{FAD6C7FF-131B-E0DE-4509-73E0D789E6DD}" dt="2025-06-12T05:14:10.866" v="1117"/>
          <ac:graphicFrameMkLst>
            <pc:docMk/>
            <pc:sldMk cId="1916795784" sldId="295"/>
            <ac:graphicFrameMk id="526" creationId="{27582D9B-1849-6828-2E44-6FD8145232B1}"/>
          </ac:graphicFrameMkLst>
        </pc:graphicFrameChg>
        <pc:picChg chg="del">
          <ac:chgData name="325766@o365.stud.umk.pl" userId="S::325766@o365.stud.umk.pl::aba8615c-e56f-4937-b363-53bc030f1b53" providerId="AD" clId="Web-{FAD6C7FF-131B-E0DE-4509-73E0D789E6DD}" dt="2025-06-12T05:10:27.919" v="924"/>
          <ac:picMkLst>
            <pc:docMk/>
            <pc:sldMk cId="1916795784" sldId="295"/>
            <ac:picMk id="2" creationId="{679129C8-9152-2DDB-5ADA-7B82C123846C}"/>
          </ac:picMkLst>
        </pc:picChg>
        <pc:picChg chg="add del mod">
          <ac:chgData name="325766@o365.stud.umk.pl" userId="S::325766@o365.stud.umk.pl::aba8615c-e56f-4937-b363-53bc030f1b53" providerId="AD" clId="Web-{FAD6C7FF-131B-E0DE-4509-73E0D789E6DD}" dt="2025-06-12T05:16:03.933" v="1154"/>
          <ac:picMkLst>
            <pc:docMk/>
            <pc:sldMk cId="1916795784" sldId="295"/>
            <ac:picMk id="3" creationId="{FC114FFF-7BB9-2919-A012-91E13426B157}"/>
          </ac:picMkLst>
        </pc:picChg>
        <pc:picChg chg="add mod">
          <ac:chgData name="325766@o365.stud.umk.pl" userId="S::325766@o365.stud.umk.pl::aba8615c-e56f-4937-b363-53bc030f1b53" providerId="AD" clId="Web-{FAD6C7FF-131B-E0DE-4509-73E0D789E6DD}" dt="2025-06-12T05:16:41.841" v="1166" actId="1076"/>
          <ac:picMkLst>
            <pc:docMk/>
            <pc:sldMk cId="1916795784" sldId="295"/>
            <ac:picMk id="4" creationId="{8AD49302-CD97-53C4-0586-3DA374DBB17D}"/>
          </ac:picMkLst>
        </pc:picChg>
      </pc:sldChg>
    </pc:docChg>
  </pc:docChgLst>
</pc:chgInfo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35873F-4B36-4CB7-B042-AF1723BCE6D3}" authorId="{CB81BD47-7216-54AB-608A-5F4294898AE9}" created="2025-06-12T02:15:18.665">
    <pc:sldMkLst xmlns:pc="http://schemas.microsoft.com/office/powerpoint/2013/main/command">
      <pc:docMk/>
      <pc:sldMk cId="0" sldId="261"/>
    </pc:sldMkLst>
    <p188:txBody>
      <a:bodyPr/>
      <a:lstStyle/>
      <a:p>
        <a:r>
          <a:rPr lang="pl-PL"/>
          <a:t>W projekcie postawiliśmy na język Java, jako dobrze znany i stabilny ekosystem do aplikacji desktopowych. Interfejs użytkownika powstał z użyciem JavaFX, co pozwoliło nam zrealizować responsywną aplikację z dynamiczną interakcją.
 Do pracy zespołowej wykorzystaliśmy Git i GitHub, a komunikację zespołową prowadziliśmy przez Discorda.
 Kod był rozwijany w środowisku IntelliJ IDEA, które zapewniało nam integrację z Mavenem i wygodne debugowanie.</a:t>
        </a:r>
      </a:p>
    </p188:txBody>
  </p188:cm>
  <p188:cm id="{EDAA0092-FB3F-421D-B81A-FA46E95B312A}" authorId="{CB81BD47-7216-54AB-608A-5F4294898AE9}" created="2025-06-12T03:32:18.172">
    <pc:sldMkLst xmlns:pc="http://schemas.microsoft.com/office/powerpoint/2013/main/command">
      <pc:docMk/>
      <pc:sldMk cId="0" sldId="261"/>
    </pc:sldMkLst>
    <p188:txBody>
      <a:bodyPr/>
      <a:lstStyle/>
      <a:p>
        <a:r>
          <a:rPr lang="pl-PL"/>
          <a:t>google spreeed sheet tabele wykresy diagram ghanta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a566a1a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a566a1a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5608BDAB-16E8-728C-2AE5-A425663A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a566a1a1c_0_0:notes">
            <a:extLst>
              <a:ext uri="{FF2B5EF4-FFF2-40B4-BE49-F238E27FC236}">
                <a16:creationId xmlns:a16="http://schemas.microsoft.com/office/drawing/2014/main" id="{BF74106A-4CCD-C273-1591-A6FA4E531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a566a1a1c_0_0:notes">
            <a:extLst>
              <a:ext uri="{FF2B5EF4-FFF2-40B4-BE49-F238E27FC236}">
                <a16:creationId xmlns:a16="http://schemas.microsoft.com/office/drawing/2014/main" id="{C3A9C3A4-F1D7-4460-694A-385C1F9F7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24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5588500" y="539500"/>
            <a:ext cx="2801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3"/>
          </p:nvPr>
        </p:nvSpPr>
        <p:spPr>
          <a:xfrm>
            <a:off x="3171450" y="539500"/>
            <a:ext cx="2304300" cy="2285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4"/>
          </p:nvPr>
        </p:nvSpPr>
        <p:spPr>
          <a:xfrm>
            <a:off x="317145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39" name="Google Shape;139;p16"/>
          <p:cNvSpPr>
            <a:spLocks noGrp="1"/>
          </p:cNvSpPr>
          <p:nvPr>
            <p:ph type="pic" idx="5"/>
          </p:nvPr>
        </p:nvSpPr>
        <p:spPr>
          <a:xfrm>
            <a:off x="754400" y="2953775"/>
            <a:ext cx="2304300" cy="1650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2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3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5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6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7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8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9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3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4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5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sz="1000" b="1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18/10/relationships/comments" Target="../comments/modernComment_105_0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276196" y="1781792"/>
            <a:ext cx="4968688" cy="1573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>
                <a:solidFill>
                  <a:schemeClr val="dk1"/>
                </a:solidFill>
              </a:rPr>
              <a:t>Zespół</a:t>
            </a:r>
            <a:r>
              <a:rPr lang="en" dirty="0">
                <a:solidFill>
                  <a:schemeClr val="dk1"/>
                </a:solidFill>
              </a:rPr>
              <a:t>   5</a:t>
            </a:r>
            <a:endParaRPr lang="pl-PL" dirty="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3873283" y="2144255"/>
            <a:ext cx="1861800" cy="207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62857"/>
              </a:lnSpc>
            </a:pPr>
            <a:r>
              <a:rPr lang="pl" sz="20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Skład zespołu:</a:t>
            </a: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4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Kacper Pawlicki</a:t>
            </a:r>
            <a:endParaRPr lang="en-US" sz="1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4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Paweł Witkowski </a:t>
            </a:r>
            <a:endParaRPr lang="en-US" sz="1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4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Marcin Adamczyk</a:t>
            </a:r>
            <a:endParaRPr lang="en-US" sz="1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lnSpc>
                <a:spcPct val="162857"/>
              </a:lnSpc>
            </a:pPr>
            <a:r>
              <a:rPr lang="pl" sz="13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Łukasz </a:t>
            </a:r>
            <a:r>
              <a:rPr lang="pl" sz="1400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Szmołda</a:t>
            </a:r>
            <a:endParaRPr lang="en-US" sz="1400" dirty="0" err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title"/>
          </p:nvPr>
        </p:nvSpPr>
        <p:spPr>
          <a:xfrm>
            <a:off x="800682" y="250042"/>
            <a:ext cx="7549359" cy="1124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/>
              <a:t>Porównanie</a:t>
            </a:r>
            <a:r>
              <a:rPr lang="en" b="1" dirty="0"/>
              <a:t> </a:t>
            </a:r>
            <a:r>
              <a:rPr lang="en" b="1" err="1"/>
              <a:t>rozmiaru</a:t>
            </a:r>
            <a:r>
              <a:rPr lang="en" b="1" dirty="0"/>
              <a:t> </a:t>
            </a:r>
            <a:r>
              <a:rPr lang="en" b="1" err="1"/>
              <a:t>danych</a:t>
            </a:r>
            <a:r>
              <a:rPr lang="en" b="1" dirty="0"/>
              <a:t> </a:t>
            </a:r>
            <a:r>
              <a:rPr lang="en" b="1" err="1"/>
              <a:t>przed</a:t>
            </a:r>
            <a:r>
              <a:rPr lang="en" b="1" dirty="0"/>
              <a:t> </a:t>
            </a:r>
            <a:r>
              <a:rPr lang="en" b="1" err="1"/>
              <a:t>i</a:t>
            </a:r>
            <a:r>
              <a:rPr lang="en" b="1" dirty="0"/>
              <a:t> po </a:t>
            </a:r>
            <a:r>
              <a:rPr lang="en" b="1" err="1"/>
              <a:t>kompresji</a:t>
            </a:r>
            <a:r>
              <a:rPr lang="en" b="1" dirty="0"/>
              <a:t> (</a:t>
            </a:r>
            <a:r>
              <a:rPr lang="en" b="1" err="1"/>
              <a:t>kodowanie</a:t>
            </a:r>
            <a:r>
              <a:rPr lang="en" b="1" dirty="0"/>
              <a:t> </a:t>
            </a:r>
            <a:r>
              <a:rPr lang="en" b="1" err="1"/>
              <a:t>Huffmana</a:t>
            </a:r>
            <a:r>
              <a:rPr lang="en" b="1" dirty="0"/>
              <a:t>):</a:t>
            </a:r>
            <a:endParaRPr lang="pl-PL" b="1"/>
          </a:p>
        </p:txBody>
      </p:sp>
      <p:graphicFrame>
        <p:nvGraphicFramePr>
          <p:cNvPr id="439" name="Google Shape;439;p41"/>
          <p:cNvGraphicFramePr/>
          <p:nvPr>
            <p:extLst>
              <p:ext uri="{D42A27DB-BD31-4B8C-83A1-F6EECF244321}">
                <p14:modId xmlns:p14="http://schemas.microsoft.com/office/powerpoint/2010/main" val="3120000892"/>
              </p:ext>
            </p:extLst>
          </p:nvPr>
        </p:nvGraphicFramePr>
        <p:xfrm>
          <a:off x="798538" y="1371609"/>
          <a:ext cx="7553484" cy="2396545"/>
        </p:xfrm>
        <a:graphic>
          <a:graphicData uri="http://schemas.openxmlformats.org/drawingml/2006/table">
            <a:tbl>
              <a:tblPr>
                <a:noFill/>
                <a:tableStyleId>{04D09DD6-19AD-42BE-805B-4AD8F9F93AF0}</a:tableStyleId>
              </a:tblPr>
              <a:tblGrid>
                <a:gridCol w="1888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8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rozwiązań</a:t>
                      </a:r>
                      <a:endParaRPr sz="14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Rozmiar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przed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</a:rPr>
                        <a:t>kompresją</a:t>
                      </a:r>
                      <a:endParaRPr sz="14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Rozmiar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 po </a:t>
                      </a: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kompresji</a:t>
                      </a:r>
                      <a:endParaRPr sz="1400"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err="1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Oszczędność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Space Grotesk Medium"/>
                          <a:cs typeface="Space Grotesk Medium"/>
                        </a:rPr>
                        <a:t> (%)</a:t>
                      </a:r>
                      <a:endParaRPr sz="1400">
                        <a:sym typeface="Space Grotesk Medium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cs typeface="Cairo"/>
                        </a:rPr>
                        <a:t>1</a:t>
                      </a:r>
                      <a:endParaRPr sz="1400"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4,07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3,82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~6%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8,14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6,19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~24%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20,3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13,1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~35%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40,7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24,7 KB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</a:rPr>
                        <a:t>~39%</a:t>
                      </a:r>
                      <a:endParaRPr lang="en"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77" y="4761206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312" y="-1063477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60000">
            <a:off x="-2112352" y="-422376"/>
            <a:ext cx="3471821" cy="17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1;p48">
            <a:extLst>
              <a:ext uri="{FF2B5EF4-FFF2-40B4-BE49-F238E27FC236}">
                <a16:creationId xmlns:a16="http://schemas.microsoft.com/office/drawing/2014/main" id="{746E2E35-3699-891A-7258-AA02C588AF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3180" y="1105171"/>
            <a:ext cx="6601015" cy="803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0" indent="-4000500"/>
            <a:r>
              <a:rPr lang="en" sz="5400" err="1"/>
              <a:t>Dziekuję</a:t>
            </a:r>
            <a:r>
              <a:rPr lang="en" sz="5400" dirty="0"/>
              <a:t> za </a:t>
            </a:r>
            <a:r>
              <a:rPr lang="en" sz="5400" err="1"/>
              <a:t>uwage</a:t>
            </a:r>
            <a:r>
              <a:rPr lang="en" sz="5400" dirty="0"/>
              <a:t>!</a:t>
            </a:r>
            <a:endParaRPr lang="pl-PL" sz="5400"/>
          </a:p>
        </p:txBody>
      </p:sp>
      <p:sp>
        <p:nvSpPr>
          <p:cNvPr id="9" name="Google Shape;542;p48">
            <a:extLst>
              <a:ext uri="{FF2B5EF4-FFF2-40B4-BE49-F238E27FC236}">
                <a16:creationId xmlns:a16="http://schemas.microsoft.com/office/drawing/2014/main" id="{F4017E44-C1C3-9469-3BED-C9BC7CA30E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3270" y="2392630"/>
            <a:ext cx="6144972" cy="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err="1"/>
              <a:t>Chętnie</a:t>
            </a:r>
            <a:r>
              <a:rPr lang="en" sz="3600" b="1" dirty="0"/>
              <a:t> </a:t>
            </a:r>
            <a:r>
              <a:rPr lang="en" sz="3600" b="1" err="1"/>
              <a:t>odpowiemy</a:t>
            </a:r>
            <a:r>
              <a:rPr lang="en" sz="3600" b="1" dirty="0"/>
              <a:t> </a:t>
            </a:r>
            <a:r>
              <a:rPr lang="en" sz="3600" b="1" err="1"/>
              <a:t>na</a:t>
            </a:r>
            <a:r>
              <a:rPr lang="en" sz="3600" b="1" dirty="0"/>
              <a:t> </a:t>
            </a:r>
            <a:r>
              <a:rPr lang="en" sz="3600" b="1" err="1"/>
              <a:t>pytania</a:t>
            </a:r>
            <a:endParaRPr lang="en" sz="3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334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Podział</a:t>
            </a:r>
            <a:r>
              <a:rPr lang="en" dirty="0"/>
              <a:t> </a:t>
            </a:r>
            <a:r>
              <a:rPr lang="en" dirty="0" err="1"/>
              <a:t>problemu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podproblemy</a:t>
            </a:r>
            <a:endParaRPr lang="pl-PL" dirty="0" err="1"/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 idx="2"/>
          </p:nvPr>
        </p:nvSpPr>
        <p:spPr>
          <a:xfrm>
            <a:off x="720000" y="12388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1452865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4"/>
          </p:nvPr>
        </p:nvSpPr>
        <p:spPr>
          <a:xfrm>
            <a:off x="4200229" y="101695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5"/>
          </p:nvPr>
        </p:nvSpPr>
        <p:spPr>
          <a:xfrm>
            <a:off x="4933094" y="321236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 idx="6"/>
          </p:nvPr>
        </p:nvSpPr>
        <p:spPr>
          <a:xfrm>
            <a:off x="7687182" y="123883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20000" y="170372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Reprezentacja</a:t>
            </a:r>
            <a:r>
              <a:rPr lang="en" dirty="0"/>
              <a:t> </a:t>
            </a:r>
            <a:r>
              <a:rPr lang="en" dirty="0" err="1"/>
              <a:t>danych</a:t>
            </a:r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8"/>
          </p:nvPr>
        </p:nvSpPr>
        <p:spPr>
          <a:xfrm>
            <a:off x="2882419" y="1468397"/>
            <a:ext cx="3365715" cy="697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Wyznaczenie</a:t>
            </a:r>
            <a:r>
              <a:rPr lang="en" dirty="0"/>
              <a:t> </a:t>
            </a:r>
            <a:r>
              <a:rPr lang="en" dirty="0" err="1"/>
              <a:t>maksymalnego</a:t>
            </a:r>
            <a:r>
              <a:rPr lang="en" dirty="0"/>
              <a:t> </a:t>
            </a:r>
            <a:r>
              <a:rPr lang="en" dirty="0" err="1"/>
              <a:t>przepływu</a:t>
            </a:r>
            <a:r>
              <a:rPr lang="en" dirty="0"/>
              <a:t> z </a:t>
            </a:r>
            <a:r>
              <a:rPr lang="en" dirty="0" err="1"/>
              <a:t>pól</a:t>
            </a:r>
            <a:r>
              <a:rPr lang="en" dirty="0"/>
              <a:t> do </a:t>
            </a:r>
            <a:r>
              <a:rPr lang="en" dirty="0" err="1"/>
              <a:t>karczm</a:t>
            </a:r>
            <a:endParaRPr dirty="0" err="1"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9"/>
          </p:nvPr>
        </p:nvSpPr>
        <p:spPr>
          <a:xfrm>
            <a:off x="6604695" y="1744062"/>
            <a:ext cx="2538723" cy="46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Minimalizacja</a:t>
            </a:r>
            <a:r>
              <a:rPr lang="en" dirty="0"/>
              <a:t> </a:t>
            </a:r>
            <a:r>
              <a:rPr lang="en" dirty="0" err="1"/>
              <a:t>kosztu</a:t>
            </a:r>
            <a:r>
              <a:rPr lang="en" dirty="0"/>
              <a:t> </a:t>
            </a:r>
            <a:r>
              <a:rPr lang="en" dirty="0" err="1"/>
              <a:t>naprawy</a:t>
            </a:r>
            <a:r>
              <a:rPr lang="en" dirty="0"/>
              <a:t> </a:t>
            </a:r>
            <a:r>
              <a:rPr lang="en" dirty="0" err="1"/>
              <a:t>dróg</a:t>
            </a:r>
            <a:r>
              <a:rPr lang="en" dirty="0"/>
              <a:t> </a:t>
            </a:r>
            <a:r>
              <a:rPr lang="en" dirty="0" err="1"/>
              <a:t>przy</a:t>
            </a:r>
            <a:r>
              <a:rPr lang="en" dirty="0"/>
              <a:t> </a:t>
            </a:r>
            <a:r>
              <a:rPr lang="en" dirty="0" err="1"/>
              <a:t>zachowaniu</a:t>
            </a:r>
            <a:r>
              <a:rPr lang="en" dirty="0"/>
              <a:t> </a:t>
            </a:r>
            <a:r>
              <a:rPr lang="en" dirty="0" err="1"/>
              <a:t>maksymalnego</a:t>
            </a:r>
            <a:r>
              <a:rPr lang="en" dirty="0"/>
              <a:t> </a:t>
            </a:r>
            <a:r>
              <a:rPr lang="en" dirty="0" err="1"/>
              <a:t>przepływu</a:t>
            </a:r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720000" y="3437324"/>
            <a:ext cx="3264864" cy="93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Uwzględnienie</a:t>
            </a:r>
            <a:r>
              <a:rPr lang="en" dirty="0"/>
              <a:t> </a:t>
            </a:r>
            <a:r>
              <a:rPr lang="en" dirty="0" err="1"/>
              <a:t>różnic</a:t>
            </a:r>
            <a:r>
              <a:rPr lang="en" dirty="0"/>
              <a:t> w </a:t>
            </a:r>
            <a:r>
              <a:rPr lang="en" dirty="0" err="1"/>
              <a:t>wydajności</a:t>
            </a:r>
            <a:r>
              <a:rPr lang="en" dirty="0"/>
              <a:t> </a:t>
            </a:r>
            <a:r>
              <a:rPr lang="en" dirty="0" err="1"/>
              <a:t>upraw</a:t>
            </a:r>
            <a:r>
              <a:rPr lang="en" dirty="0"/>
              <a:t> (</a:t>
            </a:r>
            <a:r>
              <a:rPr lang="en" dirty="0" err="1"/>
              <a:t>podział</a:t>
            </a:r>
            <a:r>
              <a:rPr lang="en" dirty="0"/>
              <a:t> </a:t>
            </a:r>
            <a:r>
              <a:rPr lang="en" dirty="0" err="1"/>
              <a:t>płaszczyzny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ćwiartki</a:t>
            </a:r>
            <a:r>
              <a:rPr lang="en" dirty="0"/>
              <a:t>)</a:t>
            </a:r>
            <a:endParaRPr dirty="0"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4"/>
          </p:nvPr>
        </p:nvSpPr>
        <p:spPr>
          <a:xfrm>
            <a:off x="4933094" y="3659200"/>
            <a:ext cx="3042988" cy="701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Wyszukiwanie</a:t>
            </a:r>
            <a:r>
              <a:rPr lang="en" dirty="0"/>
              <a:t> </a:t>
            </a:r>
            <a:r>
              <a:rPr lang="en" dirty="0" err="1"/>
              <a:t>tekstowe</a:t>
            </a:r>
            <a:r>
              <a:rPr lang="en" dirty="0"/>
              <a:t> </a:t>
            </a:r>
            <a:r>
              <a:rPr lang="en" dirty="0" err="1"/>
              <a:t>i</a:t>
            </a:r>
            <a:r>
              <a:rPr lang="en" dirty="0"/>
              <a:t> </a:t>
            </a:r>
            <a:r>
              <a:rPr lang="en" dirty="0" err="1"/>
              <a:t>kompresja</a:t>
            </a:r>
            <a:r>
              <a:rPr lang="en" dirty="0"/>
              <a:t> </a:t>
            </a:r>
            <a:r>
              <a:rPr lang="en" dirty="0" err="1"/>
              <a:t>danych</a:t>
            </a:r>
            <a:endParaRPr lang="pl-PL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92088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2425959" y="-2043"/>
            <a:ext cx="5525373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/>
              <a:t>Maksymalny</a:t>
            </a:r>
            <a:r>
              <a:rPr lang="en" sz="3600" dirty="0"/>
              <a:t> </a:t>
            </a:r>
            <a:r>
              <a:rPr lang="en" sz="3600" err="1"/>
              <a:t>Przepływ</a:t>
            </a:r>
            <a:r>
              <a:rPr lang="en" sz="3600" dirty="0"/>
              <a:t>: Wiele </a:t>
            </a:r>
            <a:r>
              <a:rPr lang="en" sz="3600" err="1"/>
              <a:t>Źrodeł</a:t>
            </a:r>
            <a:r>
              <a:rPr lang="en" sz="3600" dirty="0"/>
              <a:t> </a:t>
            </a:r>
            <a:r>
              <a:rPr lang="en" sz="3600" err="1"/>
              <a:t>i</a:t>
            </a:r>
            <a:r>
              <a:rPr lang="en" sz="3600" dirty="0"/>
              <a:t> </a:t>
            </a:r>
            <a:r>
              <a:rPr lang="en" sz="3600" err="1"/>
              <a:t>Ujść</a:t>
            </a:r>
            <a:endParaRPr lang="pl-PL" sz="36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3339890" y="1292476"/>
            <a:ext cx="4935629" cy="912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Superźródło</a:t>
            </a:r>
            <a:br>
              <a:rPr lang="en" sz="3200" dirty="0"/>
            </a:br>
            <a:r>
              <a:rPr lang="en" sz="2400" dirty="0" err="1"/>
              <a:t>Łączenie</a:t>
            </a:r>
            <a:r>
              <a:rPr lang="en" sz="2400" dirty="0"/>
              <a:t> </a:t>
            </a:r>
            <a:r>
              <a:rPr lang="en" sz="2400" dirty="0" err="1"/>
              <a:t>wszystkich</a:t>
            </a:r>
            <a:r>
              <a:rPr lang="en" sz="2400" dirty="0"/>
              <a:t> </a:t>
            </a:r>
            <a:r>
              <a:rPr lang="en" sz="2400" dirty="0" err="1"/>
              <a:t>źródeł</a:t>
            </a:r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7653197" y="-119225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0088;p66">
            <a:extLst>
              <a:ext uri="{FF2B5EF4-FFF2-40B4-BE49-F238E27FC236}">
                <a16:creationId xmlns:a16="http://schemas.microsoft.com/office/drawing/2014/main" id="{DBA3CB38-B19E-A530-79CF-303500893AD7}"/>
              </a:ext>
            </a:extLst>
          </p:cNvPr>
          <p:cNvSpPr/>
          <p:nvPr/>
        </p:nvSpPr>
        <p:spPr>
          <a:xfrm>
            <a:off x="2516838" y="1441536"/>
            <a:ext cx="643488" cy="641421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4;p33">
            <a:extLst>
              <a:ext uri="{FF2B5EF4-FFF2-40B4-BE49-F238E27FC236}">
                <a16:creationId xmlns:a16="http://schemas.microsoft.com/office/drawing/2014/main" id="{155FEF2E-F031-EEA6-C9F4-0902616DE8A1}"/>
              </a:ext>
            </a:extLst>
          </p:cNvPr>
          <p:cNvSpPr txBox="1">
            <a:spLocks/>
          </p:cNvSpPr>
          <p:nvPr/>
        </p:nvSpPr>
        <p:spPr>
          <a:xfrm>
            <a:off x="3340750" y="3439143"/>
            <a:ext cx="4925113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" sz="3200" dirty="0"/>
              <a:t>Edmonds-Karp</a:t>
            </a:r>
          </a:p>
          <a:p>
            <a:r>
              <a:rPr lang="en" sz="2400" dirty="0" err="1"/>
              <a:t>Algorytm</a:t>
            </a:r>
            <a:r>
              <a:rPr lang="en" sz="2400" dirty="0"/>
              <a:t> </a:t>
            </a:r>
            <a:r>
              <a:rPr lang="en" sz="2400" dirty="0" err="1"/>
              <a:t>na</a:t>
            </a:r>
            <a:r>
              <a:rPr lang="en" sz="2400" dirty="0"/>
              <a:t> </a:t>
            </a:r>
            <a:r>
              <a:rPr lang="en" sz="2400" dirty="0" err="1"/>
              <a:t>rozszerzonej</a:t>
            </a:r>
            <a:r>
              <a:rPr lang="en" sz="2400" dirty="0"/>
              <a:t> </a:t>
            </a:r>
            <a:r>
              <a:rPr lang="en" sz="2400" dirty="0" err="1"/>
              <a:t>sieci</a:t>
            </a:r>
          </a:p>
        </p:txBody>
      </p:sp>
      <p:sp>
        <p:nvSpPr>
          <p:cNvPr id="10" name="Google Shape;294;p33">
            <a:extLst>
              <a:ext uri="{FF2B5EF4-FFF2-40B4-BE49-F238E27FC236}">
                <a16:creationId xmlns:a16="http://schemas.microsoft.com/office/drawing/2014/main" id="{D3199B2C-AC18-71A4-3170-AE29D93695A1}"/>
              </a:ext>
            </a:extLst>
          </p:cNvPr>
          <p:cNvSpPr txBox="1">
            <a:spLocks/>
          </p:cNvSpPr>
          <p:nvPr/>
        </p:nvSpPr>
        <p:spPr>
          <a:xfrm>
            <a:off x="3340750" y="2383229"/>
            <a:ext cx="4931759" cy="8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" sz="3200" err="1"/>
              <a:t>Superujście</a:t>
            </a:r>
            <a:endParaRPr lang="en" sz="3200"/>
          </a:p>
          <a:p>
            <a:r>
              <a:rPr lang="en" sz="2400" dirty="0" err="1"/>
              <a:t>Łączenie</a:t>
            </a:r>
            <a:r>
              <a:rPr lang="en" sz="2400" dirty="0"/>
              <a:t> </a:t>
            </a:r>
            <a:r>
              <a:rPr lang="en" sz="2400" dirty="0" err="1"/>
              <a:t>wszystkich</a:t>
            </a:r>
            <a:r>
              <a:rPr lang="en" sz="2400" dirty="0"/>
              <a:t> </a:t>
            </a:r>
            <a:r>
              <a:rPr lang="en" sz="2400" dirty="0" err="1"/>
              <a:t>ujść</a:t>
            </a:r>
          </a:p>
        </p:txBody>
      </p:sp>
      <p:grpSp>
        <p:nvGrpSpPr>
          <p:cNvPr id="40" name="Google Shape;10041;p66">
            <a:extLst>
              <a:ext uri="{FF2B5EF4-FFF2-40B4-BE49-F238E27FC236}">
                <a16:creationId xmlns:a16="http://schemas.microsoft.com/office/drawing/2014/main" id="{1C792F3E-4ADF-B765-5B01-4CD649C1467B}"/>
              </a:ext>
            </a:extLst>
          </p:cNvPr>
          <p:cNvGrpSpPr/>
          <p:nvPr/>
        </p:nvGrpSpPr>
        <p:grpSpPr>
          <a:xfrm>
            <a:off x="2513893" y="2500962"/>
            <a:ext cx="635145" cy="637468"/>
            <a:chOff x="-16817100" y="2801175"/>
            <a:chExt cx="305625" cy="303250"/>
          </a:xfrm>
        </p:grpSpPr>
        <p:sp>
          <p:nvSpPr>
            <p:cNvPr id="32" name="Google Shape;10042;p66">
              <a:extLst>
                <a:ext uri="{FF2B5EF4-FFF2-40B4-BE49-F238E27FC236}">
                  <a16:creationId xmlns:a16="http://schemas.microsoft.com/office/drawing/2014/main" id="{61E36A63-D3F8-CD99-8A6C-A3EAFB1F9778}"/>
                </a:ext>
              </a:extLst>
            </p:cNvPr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43;p66">
              <a:extLst>
                <a:ext uri="{FF2B5EF4-FFF2-40B4-BE49-F238E27FC236}">
                  <a16:creationId xmlns:a16="http://schemas.microsoft.com/office/drawing/2014/main" id="{F5C53E0A-CC73-8EF2-1B36-B1D5BF61B588}"/>
                </a:ext>
              </a:extLst>
            </p:cNvPr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44;p66">
              <a:extLst>
                <a:ext uri="{FF2B5EF4-FFF2-40B4-BE49-F238E27FC236}">
                  <a16:creationId xmlns:a16="http://schemas.microsoft.com/office/drawing/2014/main" id="{78D1C738-D71A-8D41-4CA3-10158453CF48}"/>
                </a:ext>
              </a:extLst>
            </p:cNvPr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45;p66">
              <a:extLst>
                <a:ext uri="{FF2B5EF4-FFF2-40B4-BE49-F238E27FC236}">
                  <a16:creationId xmlns:a16="http://schemas.microsoft.com/office/drawing/2014/main" id="{C9B82207-7937-69AF-2B00-9E7E05E76FF6}"/>
                </a:ext>
              </a:extLst>
            </p:cNvPr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46;p66">
              <a:extLst>
                <a:ext uri="{FF2B5EF4-FFF2-40B4-BE49-F238E27FC236}">
                  <a16:creationId xmlns:a16="http://schemas.microsoft.com/office/drawing/2014/main" id="{90F08D18-8B5E-6FA9-9D32-089D0548E3CF}"/>
                </a:ext>
              </a:extLst>
            </p:cNvPr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47;p66">
              <a:extLst>
                <a:ext uri="{FF2B5EF4-FFF2-40B4-BE49-F238E27FC236}">
                  <a16:creationId xmlns:a16="http://schemas.microsoft.com/office/drawing/2014/main" id="{E2661EC6-304C-C483-1F93-CCB7A4054B4F}"/>
                </a:ext>
              </a:extLst>
            </p:cNvPr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48;p66">
              <a:extLst>
                <a:ext uri="{FF2B5EF4-FFF2-40B4-BE49-F238E27FC236}">
                  <a16:creationId xmlns:a16="http://schemas.microsoft.com/office/drawing/2014/main" id="{1E20666A-AD58-0155-2E98-BC924E691146}"/>
                </a:ext>
              </a:extLst>
            </p:cNvPr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49;p66">
              <a:extLst>
                <a:ext uri="{FF2B5EF4-FFF2-40B4-BE49-F238E27FC236}">
                  <a16:creationId xmlns:a16="http://schemas.microsoft.com/office/drawing/2014/main" id="{564A48DE-429F-46D0-A778-48E2427FD913}"/>
                </a:ext>
              </a:extLst>
            </p:cNvPr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2;p65">
            <a:extLst>
              <a:ext uri="{FF2B5EF4-FFF2-40B4-BE49-F238E27FC236}">
                <a16:creationId xmlns:a16="http://schemas.microsoft.com/office/drawing/2014/main" id="{1E754A66-794E-BBF9-2A7D-FBC7A7E07EC7}"/>
              </a:ext>
            </a:extLst>
          </p:cNvPr>
          <p:cNvSpPr/>
          <p:nvPr/>
        </p:nvSpPr>
        <p:spPr>
          <a:xfrm>
            <a:off x="2509571" y="3504216"/>
            <a:ext cx="641855" cy="638722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-2445608" y="3544517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2029416" y="2940339"/>
            <a:ext cx="5490474" cy="9266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 err="1"/>
              <a:t>Algorytm</a:t>
            </a:r>
            <a:r>
              <a:rPr lang="en" sz="2800" dirty="0"/>
              <a:t> </a:t>
            </a:r>
            <a:r>
              <a:rPr lang="en" sz="2800" dirty="0" err="1"/>
              <a:t>Busackera-Gowena</a:t>
            </a:r>
            <a:br>
              <a:rPr lang="en" sz="2800" dirty="0"/>
            </a:br>
            <a:r>
              <a:rPr lang="en" sz="2400" dirty="0"/>
              <a:t>Z </a:t>
            </a:r>
            <a:r>
              <a:rPr lang="en" sz="2400" dirty="0" err="1"/>
              <a:t>naszą</a:t>
            </a:r>
            <a:r>
              <a:rPr lang="en" sz="2400" dirty="0"/>
              <a:t> </a:t>
            </a:r>
            <a:r>
              <a:rPr lang="en" sz="2400" dirty="0" err="1"/>
              <a:t>autorską</a:t>
            </a:r>
            <a:r>
              <a:rPr lang="en" sz="2400" dirty="0"/>
              <a:t> </a:t>
            </a:r>
            <a:r>
              <a:rPr lang="en" sz="2400" dirty="0" err="1"/>
              <a:t>modyfikacją</a:t>
            </a:r>
          </a:p>
        </p:txBody>
      </p:sp>
      <p:sp>
        <p:nvSpPr>
          <p:cNvPr id="410" name="Google Shape;410;p38"/>
          <p:cNvSpPr txBox="1">
            <a:spLocks noGrp="1"/>
          </p:cNvSpPr>
          <p:nvPr>
            <p:ph type="title" idx="2"/>
          </p:nvPr>
        </p:nvSpPr>
        <p:spPr>
          <a:xfrm>
            <a:off x="2029416" y="1539151"/>
            <a:ext cx="5490474" cy="932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/>
              <a:t>Koszt </a:t>
            </a:r>
            <a:r>
              <a:rPr lang="en" sz="2800" dirty="0" err="1"/>
              <a:t>Aktywacji</a:t>
            </a:r>
            <a:br>
              <a:rPr lang="en" sz="3200" dirty="0"/>
            </a:br>
            <a:r>
              <a:rPr lang="en" sz="2400" dirty="0" err="1"/>
              <a:t>Tylko</a:t>
            </a:r>
            <a:r>
              <a:rPr lang="en" sz="2400" dirty="0"/>
              <a:t> </a:t>
            </a:r>
            <a:r>
              <a:rPr lang="en" sz="2400" dirty="0" err="1"/>
              <a:t>aktywne</a:t>
            </a:r>
            <a:r>
              <a:rPr lang="en" sz="2400" dirty="0"/>
              <a:t> </a:t>
            </a:r>
            <a:r>
              <a:rPr lang="en" sz="2400" dirty="0" err="1"/>
              <a:t>krawędzie</a:t>
            </a:r>
            <a:endParaRPr lang="en" sz="2400" dirty="0"/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00000" flipH="1">
            <a:off x="6453185" y="3064669"/>
            <a:ext cx="3405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4;p49" descr="Obraz zawierający Sztuka fraktalna, zrzut ekranu, Grafika, sztuka&#10;&#10;Zawartość wygenerowana przez AI może być niepoprawna.">
            <a:extLst>
              <a:ext uri="{FF2B5EF4-FFF2-40B4-BE49-F238E27FC236}">
                <a16:creationId xmlns:a16="http://schemas.microsoft.com/office/drawing/2014/main" id="{2A28AD20-ECEF-83F3-DB11-3C3BF72BD3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0000">
            <a:off x="4527343" y="-1606194"/>
            <a:ext cx="6715084" cy="337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1;p38">
            <a:extLst>
              <a:ext uri="{FF2B5EF4-FFF2-40B4-BE49-F238E27FC236}">
                <a16:creationId xmlns:a16="http://schemas.microsoft.com/office/drawing/2014/main" id="{BD5E7C95-7979-11D8-007B-D98825E9BFB6}"/>
              </a:ext>
            </a:extLst>
          </p:cNvPr>
          <p:cNvSpPr txBox="1">
            <a:spLocks/>
          </p:cNvSpPr>
          <p:nvPr/>
        </p:nvSpPr>
        <p:spPr>
          <a:xfrm>
            <a:off x="531759" y="764545"/>
            <a:ext cx="7146521" cy="66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None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pl-PL" sz="3400" dirty="0">
                <a:latin typeface="Space Grotesk"/>
                <a:cs typeface="Space Grotesk"/>
              </a:rPr>
              <a:t>Minimalny Koszt Naprawy Sieci</a:t>
            </a:r>
            <a:endParaRPr lang="pl-PL" sz="3400"/>
          </a:p>
        </p:txBody>
      </p:sp>
      <p:grpSp>
        <p:nvGrpSpPr>
          <p:cNvPr id="20" name="Google Shape;9623;p65">
            <a:extLst>
              <a:ext uri="{FF2B5EF4-FFF2-40B4-BE49-F238E27FC236}">
                <a16:creationId xmlns:a16="http://schemas.microsoft.com/office/drawing/2014/main" id="{3A9A5360-38C7-BB1D-525A-AA57243D395F}"/>
              </a:ext>
            </a:extLst>
          </p:cNvPr>
          <p:cNvGrpSpPr/>
          <p:nvPr/>
        </p:nvGrpSpPr>
        <p:grpSpPr>
          <a:xfrm>
            <a:off x="842591" y="2891242"/>
            <a:ext cx="849575" cy="976595"/>
            <a:chOff x="-50489600" y="1947400"/>
            <a:chExt cx="233150" cy="299125"/>
          </a:xfrm>
        </p:grpSpPr>
        <p:sp>
          <p:nvSpPr>
            <p:cNvPr id="18" name="Google Shape;9624;p65">
              <a:extLst>
                <a:ext uri="{FF2B5EF4-FFF2-40B4-BE49-F238E27FC236}">
                  <a16:creationId xmlns:a16="http://schemas.microsoft.com/office/drawing/2014/main" id="{D93468A6-BAD6-FB48-56E7-AEB6D5808B98}"/>
                </a:ext>
              </a:extLst>
            </p:cNvPr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9" name="Google Shape;9625;p65">
              <a:extLst>
                <a:ext uri="{FF2B5EF4-FFF2-40B4-BE49-F238E27FC236}">
                  <a16:creationId xmlns:a16="http://schemas.microsoft.com/office/drawing/2014/main" id="{030043C1-F00E-E76B-A53D-ABC9CA523D53}"/>
                </a:ext>
              </a:extLst>
            </p:cNvPr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6" name="Google Shape;8931;p63">
            <a:extLst>
              <a:ext uri="{FF2B5EF4-FFF2-40B4-BE49-F238E27FC236}">
                <a16:creationId xmlns:a16="http://schemas.microsoft.com/office/drawing/2014/main" id="{F3FF84B2-F3FA-635B-ABBA-C526A5E7DBF4}"/>
              </a:ext>
            </a:extLst>
          </p:cNvPr>
          <p:cNvGrpSpPr/>
          <p:nvPr/>
        </p:nvGrpSpPr>
        <p:grpSpPr>
          <a:xfrm>
            <a:off x="843422" y="1617305"/>
            <a:ext cx="848577" cy="772552"/>
            <a:chOff x="-62518200" y="2692475"/>
            <a:chExt cx="318225" cy="289100"/>
          </a:xfrm>
        </p:grpSpPr>
        <p:sp>
          <p:nvSpPr>
            <p:cNvPr id="4" name="Google Shape;8932;p63">
              <a:extLst>
                <a:ext uri="{FF2B5EF4-FFF2-40B4-BE49-F238E27FC236}">
                  <a16:creationId xmlns:a16="http://schemas.microsoft.com/office/drawing/2014/main" id="{95BCBC77-2C4D-059F-C3F9-EAAFE37F80E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33;p63">
              <a:extLst>
                <a:ext uri="{FF2B5EF4-FFF2-40B4-BE49-F238E27FC236}">
                  <a16:creationId xmlns:a16="http://schemas.microsoft.com/office/drawing/2014/main" id="{CF41EA92-2735-6736-F162-86829DC28A00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441442" y="396015"/>
            <a:ext cx="6813117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 err="1"/>
              <a:t>Geometryczna</a:t>
            </a:r>
            <a:r>
              <a:rPr lang="en" sz="3600" dirty="0"/>
              <a:t> </a:t>
            </a:r>
            <a:r>
              <a:rPr lang="en" sz="3600" dirty="0" err="1"/>
              <a:t>segmentacja</a:t>
            </a:r>
            <a:r>
              <a:rPr lang="en" sz="3600" dirty="0"/>
              <a:t> </a:t>
            </a:r>
            <a:r>
              <a:rPr lang="en" sz="3600" dirty="0" err="1"/>
              <a:t>sieci</a:t>
            </a:r>
            <a:r>
              <a:rPr lang="en" sz="3600" dirty="0"/>
              <a:t> </a:t>
            </a:r>
            <a:r>
              <a:rPr lang="en" sz="3600" dirty="0" err="1"/>
              <a:t>przepływowej</a:t>
            </a:r>
          </a:p>
        </p:txBody>
      </p:sp>
      <p:sp>
        <p:nvSpPr>
          <p:cNvPr id="7" name="Google Shape;10318;p67">
            <a:extLst>
              <a:ext uri="{FF2B5EF4-FFF2-40B4-BE49-F238E27FC236}">
                <a16:creationId xmlns:a16="http://schemas.microsoft.com/office/drawing/2014/main" id="{7860738B-2445-0C9F-AAF1-240A3E5F6B7B}"/>
              </a:ext>
            </a:extLst>
          </p:cNvPr>
          <p:cNvSpPr/>
          <p:nvPr/>
        </p:nvSpPr>
        <p:spPr>
          <a:xfrm>
            <a:off x="646528" y="1656748"/>
            <a:ext cx="915071" cy="920151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850;p63">
            <a:extLst>
              <a:ext uri="{FF2B5EF4-FFF2-40B4-BE49-F238E27FC236}">
                <a16:creationId xmlns:a16="http://schemas.microsoft.com/office/drawing/2014/main" id="{A13016DD-8AA7-1BA7-3FFE-53426D775DC4}"/>
              </a:ext>
            </a:extLst>
          </p:cNvPr>
          <p:cNvGrpSpPr/>
          <p:nvPr/>
        </p:nvGrpSpPr>
        <p:grpSpPr>
          <a:xfrm>
            <a:off x="647121" y="3098334"/>
            <a:ext cx="918625" cy="912672"/>
            <a:chOff x="-65131525" y="2281350"/>
            <a:chExt cx="316650" cy="316650"/>
          </a:xfrm>
        </p:grpSpPr>
        <p:sp>
          <p:nvSpPr>
            <p:cNvPr id="9" name="Google Shape;8851;p63">
              <a:extLst>
                <a:ext uri="{FF2B5EF4-FFF2-40B4-BE49-F238E27FC236}">
                  <a16:creationId xmlns:a16="http://schemas.microsoft.com/office/drawing/2014/main" id="{4F2E6112-4F75-ADA5-0127-AEF424E21BEF}"/>
                </a:ext>
              </a:extLst>
            </p:cNvPr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52;p63">
              <a:extLst>
                <a:ext uri="{FF2B5EF4-FFF2-40B4-BE49-F238E27FC236}">
                  <a16:creationId xmlns:a16="http://schemas.microsoft.com/office/drawing/2014/main" id="{8FD4A8E5-74CB-7CA8-AC97-E85EA1C7FBD2}"/>
                </a:ext>
              </a:extLst>
            </p:cNvPr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410;p38">
            <a:extLst>
              <a:ext uri="{FF2B5EF4-FFF2-40B4-BE49-F238E27FC236}">
                <a16:creationId xmlns:a16="http://schemas.microsoft.com/office/drawing/2014/main" id="{F0C6AFDE-CE79-B7E7-DEAF-2EED2CDF50D5}"/>
              </a:ext>
            </a:extLst>
          </p:cNvPr>
          <p:cNvSpPr txBox="1">
            <a:spLocks/>
          </p:cNvSpPr>
          <p:nvPr/>
        </p:nvSpPr>
        <p:spPr>
          <a:xfrm>
            <a:off x="2023136" y="1658475"/>
            <a:ext cx="5496754" cy="9195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err="1">
                <a:solidFill>
                  <a:sysClr val="windowText" lastClr="000000"/>
                </a:solidFill>
              </a:rPr>
              <a:t>Punkt</a:t>
            </a:r>
            <a:r>
              <a:rPr lang="en" sz="2800" dirty="0">
                <a:solidFill>
                  <a:sysClr val="windowText" lastClr="000000"/>
                </a:solidFill>
              </a:rPr>
              <a:t> </a:t>
            </a:r>
            <a:r>
              <a:rPr lang="en" sz="2800" err="1">
                <a:solidFill>
                  <a:sysClr val="windowText" lastClr="000000"/>
                </a:solidFill>
              </a:rPr>
              <a:t>Centralny</a:t>
            </a:r>
            <a:br>
              <a:rPr lang="en" sz="3200" dirty="0">
                <a:solidFill>
                  <a:sysClr val="windowText" lastClr="000000"/>
                </a:solidFill>
              </a:rPr>
            </a:br>
            <a:r>
              <a:rPr lang="en" sz="2400" err="1">
                <a:solidFill>
                  <a:sysClr val="windowText" lastClr="000000"/>
                </a:solidFill>
              </a:rPr>
              <a:t>Środek</a:t>
            </a:r>
            <a:r>
              <a:rPr lang="en" sz="2400" dirty="0">
                <a:solidFill>
                  <a:sysClr val="windowText" lastClr="000000"/>
                </a:solidFill>
              </a:rPr>
              <a:t> </a:t>
            </a:r>
            <a:r>
              <a:rPr lang="en" sz="2400" err="1">
                <a:solidFill>
                  <a:sysClr val="windowText" lastClr="000000"/>
                </a:solidFill>
              </a:rPr>
              <a:t>ciężkości</a:t>
            </a:r>
            <a:r>
              <a:rPr lang="en" sz="2400" dirty="0">
                <a:solidFill>
                  <a:sysClr val="windowText" lastClr="000000"/>
                </a:solidFill>
              </a:rPr>
              <a:t> </a:t>
            </a:r>
            <a:r>
              <a:rPr lang="en" sz="2400" err="1">
                <a:solidFill>
                  <a:sysClr val="windowText" lastClr="000000"/>
                </a:solidFill>
              </a:rPr>
              <a:t>wszystkich</a:t>
            </a:r>
            <a:r>
              <a:rPr lang="en" sz="2400" dirty="0">
                <a:solidFill>
                  <a:sysClr val="windowText" lastClr="000000"/>
                </a:solidFill>
              </a:rPr>
              <a:t> </a:t>
            </a:r>
            <a:r>
              <a:rPr lang="en" sz="2400" err="1">
                <a:solidFill>
                  <a:sysClr val="windowText" lastClr="000000"/>
                </a:solidFill>
              </a:rPr>
              <a:t>punktów</a:t>
            </a:r>
            <a:endParaRPr lang="en" sz="2400">
              <a:solidFill>
                <a:sysClr val="windowText" lastClr="000000"/>
              </a:solidFill>
            </a:endParaRPr>
          </a:p>
        </p:txBody>
      </p:sp>
      <p:sp>
        <p:nvSpPr>
          <p:cNvPr id="21" name="Google Shape;410;p38">
            <a:extLst>
              <a:ext uri="{FF2B5EF4-FFF2-40B4-BE49-F238E27FC236}">
                <a16:creationId xmlns:a16="http://schemas.microsoft.com/office/drawing/2014/main" id="{11EE7524-82D3-162C-6A58-3B596AB87FDE}"/>
              </a:ext>
            </a:extLst>
          </p:cNvPr>
          <p:cNvSpPr txBox="1">
            <a:spLocks/>
          </p:cNvSpPr>
          <p:nvPr/>
        </p:nvSpPr>
        <p:spPr>
          <a:xfrm>
            <a:off x="2024810" y="3098319"/>
            <a:ext cx="5490474" cy="9132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dirty="0" err="1">
                <a:solidFill>
                  <a:sysClr val="windowText" lastClr="000000"/>
                </a:solidFill>
              </a:rPr>
              <a:t>Podział</a:t>
            </a:r>
            <a:r>
              <a:rPr lang="en" sz="2800" dirty="0">
                <a:solidFill>
                  <a:sysClr val="windowText" lastClr="000000"/>
                </a:solidFill>
              </a:rPr>
              <a:t> </a:t>
            </a:r>
            <a:r>
              <a:rPr lang="en" sz="2800" dirty="0" err="1">
                <a:solidFill>
                  <a:sysClr val="windowText" lastClr="000000"/>
                </a:solidFill>
              </a:rPr>
              <a:t>na</a:t>
            </a:r>
            <a:r>
              <a:rPr lang="en" sz="2800" dirty="0">
                <a:solidFill>
                  <a:sysClr val="windowText" lastClr="000000"/>
                </a:solidFill>
              </a:rPr>
              <a:t> </a:t>
            </a:r>
            <a:r>
              <a:rPr lang="en" sz="2800" dirty="0" err="1">
                <a:solidFill>
                  <a:sysClr val="windowText" lastClr="000000"/>
                </a:solidFill>
              </a:rPr>
              <a:t>ćwiartki</a:t>
            </a:r>
            <a:br>
              <a:rPr lang="en" sz="3200" dirty="0">
                <a:solidFill>
                  <a:sysClr val="windowText" lastClr="000000"/>
                </a:solidFill>
              </a:rPr>
            </a:br>
            <a:r>
              <a:rPr lang="en" sz="2400" dirty="0" err="1">
                <a:solidFill>
                  <a:sysClr val="windowText" lastClr="000000"/>
                </a:solidFill>
              </a:rPr>
              <a:t>Według</a:t>
            </a:r>
            <a:r>
              <a:rPr lang="en" sz="2400" dirty="0">
                <a:solidFill>
                  <a:sysClr val="windowText" lastClr="000000"/>
                </a:solidFill>
              </a:rPr>
              <a:t> </a:t>
            </a:r>
            <a:r>
              <a:rPr lang="en" sz="2400" dirty="0" err="1">
                <a:solidFill>
                  <a:sysClr val="windowText" lastClr="000000"/>
                </a:solidFill>
              </a:rPr>
              <a:t>położenia</a:t>
            </a:r>
            <a:r>
              <a:rPr lang="en" sz="2400" dirty="0">
                <a:solidFill>
                  <a:sysClr val="windowText" lastClr="000000"/>
                </a:solidFill>
              </a:rPr>
              <a:t> </a:t>
            </a:r>
            <a:r>
              <a:rPr lang="en" sz="2400" dirty="0" err="1">
                <a:solidFill>
                  <a:sysClr val="windowText" lastClr="000000"/>
                </a:solidFill>
              </a:rPr>
              <a:t>względem</a:t>
            </a:r>
            <a:r>
              <a:rPr lang="en" sz="2400" dirty="0">
                <a:solidFill>
                  <a:sysClr val="windowText" lastClr="000000"/>
                </a:solidFill>
              </a:rPr>
              <a:t> centrum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720000" y="6265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 err="1"/>
              <a:t>Wyszukiwanie</a:t>
            </a:r>
            <a:r>
              <a:rPr lang="en" sz="3600" dirty="0"/>
              <a:t> </a:t>
            </a:r>
            <a:r>
              <a:rPr lang="en" sz="3600" dirty="0" err="1"/>
              <a:t>Wzorców</a:t>
            </a:r>
            <a:r>
              <a:rPr lang="en" sz="3600" dirty="0"/>
              <a:t> w </a:t>
            </a:r>
            <a:r>
              <a:rPr lang="en" sz="3600" dirty="0" err="1"/>
              <a:t>Tekście</a:t>
            </a:r>
          </a:p>
        </p:txBody>
      </p:sp>
      <p:graphicFrame>
        <p:nvGraphicFramePr>
          <p:cNvPr id="261" name="Google Shape;261;p30"/>
          <p:cNvGraphicFramePr/>
          <p:nvPr>
            <p:extLst>
              <p:ext uri="{D42A27DB-BD31-4B8C-83A1-F6EECF244321}">
                <p14:modId xmlns:p14="http://schemas.microsoft.com/office/powerpoint/2010/main" val="2090624556"/>
              </p:ext>
            </p:extLst>
          </p:nvPr>
        </p:nvGraphicFramePr>
        <p:xfrm>
          <a:off x="450476" y="1701053"/>
          <a:ext cx="8192568" cy="2518398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281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9314">
                  <a:extLst>
                    <a:ext uri="{9D8B030D-6E8A-4147-A177-3AD203B41FA5}">
                      <a16:colId xmlns:a16="http://schemas.microsoft.com/office/drawing/2014/main" val="1673952889"/>
                    </a:ext>
                  </a:extLst>
                </a:gridCol>
              </a:tblGrid>
              <a:tr h="47817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Nazwa Algorytmu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Złożoność czasowa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dirty="0">
                          <a:latin typeface="Space Grotesk Medium"/>
                        </a:rPr>
                        <a:t>Idea Algorytmu</a:t>
                      </a:r>
                      <a:endParaRPr lang="pl" dirty="0">
                        <a:latin typeface="Space Grotesk Medium"/>
                        <a:sym typeface="Cairo"/>
                      </a:endParaRPr>
                    </a:p>
                  </a:txBody>
                  <a:tcPr marL="91425" marR="91425" marT="0" marB="0" anchor="ctr">
                    <a:lnL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44789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KMP</a:t>
                      </a:r>
                      <a:endParaRPr lang="pl-PL"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n+m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Prefiksy i Sufiksy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7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Boyera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-Moore'a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O(n/m), w najgorszym przypadku 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n+m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Od końca wzorca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9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Rabina-Karpa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O(m*n), w praktyce O(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m+n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)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Hashowanie</a:t>
                      </a:r>
                      <a:endParaRPr lang="pl" sz="1400" b="0" i="0" u="none" strike="noStrike" noProof="0" err="1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93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Algorytm naiwny</a:t>
                      </a:r>
                      <a:endParaRPr lang="pl" sz="1400" b="0" i="0" u="none" strike="noStrike" noProof="0" dirty="0">
                        <a:solidFill>
                          <a:srgbClr val="3C3939"/>
                        </a:solidFill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O(n*m) </a:t>
                      </a:r>
                      <a:r>
                        <a:rPr lang="pl" sz="1400" b="0" i="0" u="none" strike="noStrike" noProof="0" err="1">
                          <a:solidFill>
                            <a:srgbClr val="3C3939"/>
                          </a:solidFill>
                          <a:latin typeface="Space Grotesk"/>
                        </a:rPr>
                        <a:t>dlugosc</a:t>
                      </a: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 tekstu i wzorca</a:t>
                      </a:r>
                      <a:endParaRPr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l" sz="1400" b="0" i="0" u="none" strike="noStrike" noProof="0" dirty="0">
                          <a:solidFill>
                            <a:srgbClr val="3C3939"/>
                          </a:solidFill>
                          <a:latin typeface="Space Grotesk"/>
                        </a:rPr>
                        <a:t>Porównywanie znak po znaku</a:t>
                      </a:r>
                      <a:endParaRPr lang="pl-PL" sz="1400">
                        <a:latin typeface="Space Grotesk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/>
              <a:t>Technologie </a:t>
            </a:r>
            <a:r>
              <a:rPr lang="en" sz="3600" dirty="0" err="1"/>
              <a:t>i</a:t>
            </a:r>
            <a:r>
              <a:rPr lang="en" sz="3600" dirty="0"/>
              <a:t> </a:t>
            </a:r>
            <a:r>
              <a:rPr lang="en" sz="3600" dirty="0" err="1"/>
              <a:t>Narzędzia</a:t>
            </a:r>
            <a:endParaRPr lang="pl-PL" dirty="0" err="1"/>
          </a:p>
        </p:txBody>
      </p:sp>
      <p:pic>
        <p:nvPicPr>
          <p:cNvPr id="5" name="Grafika 4" descr="Java Vector Logo - Download Free SVG Icon | Worldvectorlogo">
            <a:extLst>
              <a:ext uri="{FF2B5EF4-FFF2-40B4-BE49-F238E27FC236}">
                <a16:creationId xmlns:a16="http://schemas.microsoft.com/office/drawing/2014/main" id="{1DBE6494-690E-2898-FB94-6E8156AA8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327" y="1577040"/>
            <a:ext cx="1829095" cy="1841732"/>
          </a:xfrm>
          <a:prstGeom prst="rect">
            <a:avLst/>
          </a:prstGeom>
        </p:spPr>
      </p:pic>
      <p:pic>
        <p:nvPicPr>
          <p:cNvPr id="22" name="Obraz 21" descr="JavaFX - Wikipedia">
            <a:extLst>
              <a:ext uri="{FF2B5EF4-FFF2-40B4-BE49-F238E27FC236}">
                <a16:creationId xmlns:a16="http://schemas.microsoft.com/office/drawing/2014/main" id="{94BF90B9-685F-5685-BB19-62A1ECB3C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149" y="1288332"/>
            <a:ext cx="2783327" cy="1208257"/>
          </a:xfrm>
          <a:prstGeom prst="rect">
            <a:avLst/>
          </a:prstGeom>
        </p:spPr>
      </p:pic>
      <p:pic>
        <p:nvPicPr>
          <p:cNvPr id="23" name="Grafika 22" descr="File:Octicons-mark-github.svg - Wikimedia Commons">
            <a:extLst>
              <a:ext uri="{FF2B5EF4-FFF2-40B4-BE49-F238E27FC236}">
                <a16:creationId xmlns:a16="http://schemas.microsoft.com/office/drawing/2014/main" id="{175C0A45-87E3-30F7-2968-6CC08AA34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992" y="1379301"/>
            <a:ext cx="1369820" cy="1363496"/>
          </a:xfrm>
          <a:prstGeom prst="rect">
            <a:avLst/>
          </a:prstGeom>
        </p:spPr>
      </p:pic>
      <p:pic>
        <p:nvPicPr>
          <p:cNvPr id="24" name="Grafika 23" descr="Discord Icon Vector SVG Icon - SVG Repo">
            <a:extLst>
              <a:ext uri="{FF2B5EF4-FFF2-40B4-BE49-F238E27FC236}">
                <a16:creationId xmlns:a16="http://schemas.microsoft.com/office/drawing/2014/main" id="{429E2EA2-18F3-DDDD-14D2-AB0E65493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5192" y="2971552"/>
            <a:ext cx="1367547" cy="1369979"/>
          </a:xfrm>
          <a:prstGeom prst="rect">
            <a:avLst/>
          </a:prstGeom>
        </p:spPr>
      </p:pic>
      <p:pic>
        <p:nvPicPr>
          <p:cNvPr id="25" name="Obraz 24" descr="File:JetBrains IntelliJ IDEA Product Icon.svg - Wikimedia Commons">
            <a:extLst>
              <a:ext uri="{FF2B5EF4-FFF2-40B4-BE49-F238E27FC236}">
                <a16:creationId xmlns:a16="http://schemas.microsoft.com/office/drawing/2014/main" id="{EEBC54A5-3D09-14EF-070D-4E72351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5472" y="3190965"/>
            <a:ext cx="1368562" cy="1371600"/>
          </a:xfrm>
          <a:prstGeom prst="rect">
            <a:avLst/>
          </a:prstGeom>
        </p:spPr>
      </p:pic>
      <p:pic>
        <p:nvPicPr>
          <p:cNvPr id="2" name="Obraz 1" descr="Google Sheets color icon in PNG, SVG">
            <a:extLst>
              <a:ext uri="{FF2B5EF4-FFF2-40B4-BE49-F238E27FC236}">
                <a16:creationId xmlns:a16="http://schemas.microsoft.com/office/drawing/2014/main" id="{7A703ABD-6BB8-7B51-977D-6C062D9377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4517" y="3043766"/>
            <a:ext cx="1633009" cy="166475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>
            <a:spLocks noGrp="1"/>
          </p:cNvSpPr>
          <p:nvPr>
            <p:ph type="title"/>
          </p:nvPr>
        </p:nvSpPr>
        <p:spPr>
          <a:xfrm>
            <a:off x="3877681" y="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Wykres</a:t>
            </a:r>
            <a:r>
              <a:rPr lang="en" dirty="0"/>
              <a:t> </a:t>
            </a:r>
            <a:r>
              <a:rPr lang="en" dirty="0" err="1"/>
              <a:t>wzrostu</a:t>
            </a:r>
            <a:r>
              <a:rPr lang="en" dirty="0"/>
              <a:t> </a:t>
            </a:r>
            <a:r>
              <a:rPr lang="en" dirty="0" err="1"/>
              <a:t>czasu</a:t>
            </a:r>
            <a:br>
              <a:rPr lang="en" dirty="0"/>
            </a:br>
            <a:r>
              <a:rPr lang="en" dirty="0"/>
              <a:t>w Alg. </a:t>
            </a:r>
            <a:r>
              <a:rPr lang="en" dirty="0" err="1"/>
              <a:t>Edmondsa</a:t>
            </a:r>
            <a:r>
              <a:rPr lang="en" dirty="0"/>
              <a:t>-Karpa </a:t>
            </a:r>
          </a:p>
        </p:txBody>
      </p:sp>
      <p:graphicFrame>
        <p:nvGraphicFramePr>
          <p:cNvPr id="526" name="Google Shape;526;p47"/>
          <p:cNvGraphicFramePr/>
          <p:nvPr>
            <p:extLst>
              <p:ext uri="{D42A27DB-BD31-4B8C-83A1-F6EECF244321}">
                <p14:modId xmlns:p14="http://schemas.microsoft.com/office/powerpoint/2010/main" val="3365609778"/>
              </p:ext>
            </p:extLst>
          </p:nvPr>
        </p:nvGraphicFramePr>
        <p:xfrm>
          <a:off x="166349" y="285780"/>
          <a:ext cx="3644383" cy="4481273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98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val="3961106925"/>
                    </a:ext>
                  </a:extLst>
                </a:gridCol>
              </a:tblGrid>
              <a:tr h="35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wierzchołków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Graf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rzadki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średnio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endParaRPr lang="pl-PL" sz="1100">
                        <a:latin typeface="Anaheim"/>
                        <a:sym typeface="Space Grotesk Medium"/>
                      </a:endParaRPr>
                    </a:p>
                  </a:txBody>
                  <a:tcPr marL="91425" marR="91425" marT="45700" marB="45700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Anaheim"/>
                        </a:rPr>
                        <a:t>100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0,0008s</a:t>
                      </a:r>
                      <a:endParaRPr lang="pl-PL" sz="1100">
                        <a:latin typeface="Anaheim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0,002s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0,001s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0,2s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1,7s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6,5s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18s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145s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5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241s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1765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107s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410s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8883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217s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579s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375119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291s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999s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165s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7790"/>
                  </a:ext>
                </a:extLst>
              </a:tr>
            </a:tbl>
          </a:graphicData>
        </a:graphic>
      </p:graphicFrame>
      <p:pic>
        <p:nvPicPr>
          <p:cNvPr id="8" name="Obraz 7" descr="Obraz zawierający tekst, zrzut ekranu, linia, Wykres&#10;&#10;Zawartość wygenerowana przez AI może być niepoprawna.">
            <a:extLst>
              <a:ext uri="{FF2B5EF4-FFF2-40B4-BE49-F238E27FC236}">
                <a16:creationId xmlns:a16="http://schemas.microsoft.com/office/drawing/2014/main" id="{8CF0E5EC-928A-7122-AA1A-9D1C3B58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23" y="1073728"/>
            <a:ext cx="4817753" cy="2990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05BABE76-E692-898F-29D8-5C4474BE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>
            <a:extLst>
              <a:ext uri="{FF2B5EF4-FFF2-40B4-BE49-F238E27FC236}">
                <a16:creationId xmlns:a16="http://schemas.microsoft.com/office/drawing/2014/main" id="{90C2924E-94B5-3E40-4821-4B4E4C6F9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681" y="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Wykres</a:t>
            </a:r>
            <a:r>
              <a:rPr lang="en" dirty="0"/>
              <a:t> </a:t>
            </a:r>
            <a:r>
              <a:rPr lang="en" dirty="0" err="1"/>
              <a:t>wzrostu</a:t>
            </a:r>
            <a:r>
              <a:rPr lang="en" dirty="0"/>
              <a:t> </a:t>
            </a:r>
            <a:r>
              <a:rPr lang="en" dirty="0" err="1"/>
              <a:t>czasu</a:t>
            </a:r>
            <a:br>
              <a:rPr lang="en" dirty="0"/>
            </a:br>
            <a:r>
              <a:rPr lang="en" dirty="0"/>
              <a:t>w Alg. </a:t>
            </a:r>
            <a:r>
              <a:rPr lang="en" dirty="0" err="1"/>
              <a:t>Busackera-Gowena</a:t>
            </a:r>
            <a:r>
              <a:rPr lang="en" dirty="0"/>
              <a:t> </a:t>
            </a:r>
            <a:endParaRPr lang="pl-PL" dirty="0"/>
          </a:p>
        </p:txBody>
      </p:sp>
      <p:graphicFrame>
        <p:nvGraphicFramePr>
          <p:cNvPr id="526" name="Google Shape;526;p47">
            <a:extLst>
              <a:ext uri="{FF2B5EF4-FFF2-40B4-BE49-F238E27FC236}">
                <a16:creationId xmlns:a16="http://schemas.microsoft.com/office/drawing/2014/main" id="{27582D9B-1849-6828-2E44-6FD814523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05637"/>
              </p:ext>
            </p:extLst>
          </p:nvPr>
        </p:nvGraphicFramePr>
        <p:xfrm>
          <a:off x="166349" y="285780"/>
          <a:ext cx="3644383" cy="4481273"/>
        </p:xfrm>
        <a:graphic>
          <a:graphicData uri="http://schemas.openxmlformats.org/drawingml/2006/table">
            <a:tbl>
              <a:tblPr>
                <a:noFill/>
                <a:tableStyleId>{B5829B03-F9CB-4EA4-B41F-7B6A43E0E5CC}</a:tableStyleId>
              </a:tblPr>
              <a:tblGrid>
                <a:gridCol w="98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1096">
                  <a:extLst>
                    <a:ext uri="{9D8B030D-6E8A-4147-A177-3AD203B41FA5}">
                      <a16:colId xmlns:a16="http://schemas.microsoft.com/office/drawing/2014/main" val="3961106925"/>
                    </a:ext>
                  </a:extLst>
                </a:gridCol>
              </a:tblGrid>
              <a:tr h="35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Liczba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wierzchołków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Graf </a:t>
                      </a:r>
                      <a:r>
                        <a:rPr lang="en" sz="1100" err="1">
                          <a:solidFill>
                            <a:schemeClr val="dk1"/>
                          </a:solidFill>
                          <a:latin typeface="Anaheim"/>
                          <a:ea typeface="Space Grotesk Medium"/>
                          <a:cs typeface="Space Grotesk Medium"/>
                        </a:rPr>
                        <a:t>rzadki</a:t>
                      </a:r>
                      <a:endParaRPr lang="en" sz="1100" err="1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średnio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r>
                        <a:rPr lang="en" sz="1100" b="0" i="0" u="none" strike="noStrike" noProof="0" dirty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Graf </a:t>
                      </a:r>
                      <a:r>
                        <a:rPr lang="en" sz="1100" b="0" i="0" u="none" strike="noStrike" noProof="0" err="1">
                          <a:solidFill>
                            <a:schemeClr val="dk1"/>
                          </a:solidFill>
                          <a:latin typeface="Anaheim"/>
                        </a:rPr>
                        <a:t>gęsty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 </a:t>
                      </a:r>
                      <a:endParaRPr lang="pl-PL" sz="1100">
                        <a:latin typeface="Anaheim"/>
                        <a:sym typeface="Space Grotesk Medium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Anaheim"/>
                        </a:rPr>
                        <a:t>100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0,007s</a:t>
                      </a:r>
                      <a:endParaRPr lang="pl-PL" sz="1100" dirty="0">
                        <a:latin typeface="Anaheim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0,01s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0,1s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0,8s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67s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385s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11s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193s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994s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28s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475s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1989s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870s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3472s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6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89s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1400s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5370s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5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143s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2040s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7690s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017652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8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cs typeface="Cairo"/>
                        </a:rPr>
                        <a:t>214s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2840s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10500s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88835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9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323s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3820s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13900s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375119"/>
                  </a:ext>
                </a:extLst>
              </a:tr>
              <a:tr h="368598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10</a:t>
                      </a:r>
                      <a:r>
                        <a:rPr lang="en" sz="1100" b="0" i="0" u="none" strike="noStrike" noProof="0" dirty="0">
                          <a:solidFill>
                            <a:schemeClr val="dk1"/>
                          </a:solidFill>
                          <a:latin typeface="Anaheim"/>
                        </a:rPr>
                        <a:t>000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505s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5020s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Anaheim"/>
                          <a:ea typeface="Cairo"/>
                          <a:cs typeface="Cairo"/>
                        </a:rPr>
                        <a:t>17900s</a:t>
                      </a:r>
                      <a:endParaRPr lang="en" sz="1100" dirty="0">
                        <a:solidFill>
                          <a:schemeClr val="dk1"/>
                        </a:solidFill>
                        <a:latin typeface="Anaheim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/>
                      </a:solidFill>
                    </a:lnL>
                    <a:lnR w="9524">
                      <a:solidFill>
                        <a:schemeClr val="dk1"/>
                      </a:solidFill>
                    </a:lnR>
                    <a:lnT w="9524">
                      <a:solidFill>
                        <a:schemeClr val="dk1"/>
                      </a:solidFill>
                    </a:lnT>
                    <a:lnB w="9524">
                      <a:solidFill>
                        <a:schemeClr val="dk1"/>
                      </a:solidFill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7790"/>
                  </a:ext>
                </a:extLst>
              </a:tr>
            </a:tbl>
          </a:graphicData>
        </a:graphic>
      </p:graphicFrame>
      <p:pic>
        <p:nvPicPr>
          <p:cNvPr id="4" name="Obraz 3" descr="Obraz zawierający tekst, zrzut ekranu, linia, Czcionka">
            <a:extLst>
              <a:ext uri="{FF2B5EF4-FFF2-40B4-BE49-F238E27FC236}">
                <a16:creationId xmlns:a16="http://schemas.microsoft.com/office/drawing/2014/main" id="{8AD49302-CD97-53C4-0586-3DA374DB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568" y="1064826"/>
            <a:ext cx="4735221" cy="29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578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Data Migration Project Proposal by Slidesgo</vt:lpstr>
      <vt:lpstr>Slidesgo Final Pages</vt:lpstr>
      <vt:lpstr>Zespół   5</vt:lpstr>
      <vt:lpstr>Podział problemu na podproblemy</vt:lpstr>
      <vt:lpstr>Maksymalny Przepływ: Wiele Źrodeł i Ujść</vt:lpstr>
      <vt:lpstr>Algorytm Busackera-Gowena Z naszą autorską modyfikacją</vt:lpstr>
      <vt:lpstr>Geometryczna segmentacja sieci przepływowej</vt:lpstr>
      <vt:lpstr>Wyszukiwanie Wzorców w Tekście</vt:lpstr>
      <vt:lpstr>Technologie i Narzędzia</vt:lpstr>
      <vt:lpstr>Wykres wzrostu czasu w Alg. Edmondsa-Karpa </vt:lpstr>
      <vt:lpstr>Wykres wzrostu czasu w Alg. Busackera-Gowena </vt:lpstr>
      <vt:lpstr>Porównanie rozmiaru danych przed i po kompresji (kodowanie Huffmana):</vt:lpstr>
      <vt:lpstr>Dziekuję za uwage!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695</cp:revision>
  <dcterms:modified xsi:type="dcterms:W3CDTF">2025-06-12T05:17:21Z</dcterms:modified>
</cp:coreProperties>
</file>